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0" r:id="rId3"/>
    <p:sldId id="282" r:id="rId4"/>
    <p:sldId id="293" r:id="rId5"/>
    <p:sldId id="283" r:id="rId6"/>
    <p:sldId id="285" r:id="rId7"/>
    <p:sldId id="263" r:id="rId8"/>
    <p:sldId id="264" r:id="rId9"/>
    <p:sldId id="268" r:id="rId10"/>
    <p:sldId id="271" r:id="rId11"/>
    <p:sldId id="269" r:id="rId12"/>
    <p:sldId id="270" r:id="rId13"/>
    <p:sldId id="265" r:id="rId14"/>
    <p:sldId id="266" r:id="rId15"/>
    <p:sldId id="267" r:id="rId16"/>
  </p:sldIdLst>
  <p:sldSz cx="9144000" cy="6858000" type="screen4x3"/>
  <p:notesSz cx="6858000" cy="9144000"/>
  <p:embeddedFontLst>
    <p:embeddedFont>
      <p:font typeface="Arim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340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1968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8FF9A-44EC-4467-BD9D-892FEF07D9C8}" type="datetimeFigureOut">
              <a:rPr lang="es-MX" smtClean="0"/>
              <a:t>29/09/2019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570D1-5112-4AE9-BE7C-0682975CCB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742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5798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c49a720c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c49a720cf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c49a720cf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93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405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71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886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654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2016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c4e54e1cc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c4e54e1cc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c4e54e1cc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435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c4e54e1cc_2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c4e54e1cc_2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c4e54e1cc_2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37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4e54e1cc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c4e54e1cc_2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c4e54e1cc_2_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127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83177" y="2786743"/>
            <a:ext cx="8377646" cy="1402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4200"/>
              <a:buFont typeface="Arimo"/>
              <a:buNone/>
              <a:defRPr sz="4200" b="1" i="0">
                <a:solidFill>
                  <a:srgbClr val="494C20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83177" y="4273067"/>
            <a:ext cx="8377646" cy="673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 b="1">
                <a:solidFill>
                  <a:srgbClr val="666666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0" y="645214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452148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7086600" y="6452148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2"/>
          </p:nvPr>
        </p:nvSpPr>
        <p:spPr>
          <a:xfrm>
            <a:off x="383177" y="5103236"/>
            <a:ext cx="4964112" cy="134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6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9841" y="987426"/>
            <a:ext cx="2949178" cy="148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3200"/>
              <a:buFont typeface="Arim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3F3F3F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629841" y="2473234"/>
            <a:ext cx="2949178" cy="3395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028950" y="6322420"/>
            <a:ext cx="30861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708660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75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628650" y="783771"/>
            <a:ext cx="7886700" cy="9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028950" y="6322420"/>
            <a:ext cx="30861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708660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8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 rot="5400000">
            <a:off x="4760187" y="2567258"/>
            <a:ext cx="553865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 rot="5400000">
            <a:off x="759688" y="652732"/>
            <a:ext cx="553864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028950" y="6322420"/>
            <a:ext cx="30861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708660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58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28650" y="783771"/>
            <a:ext cx="7886700" cy="9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028950" y="6322420"/>
            <a:ext cx="30861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708660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34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8650" y="783771"/>
            <a:ext cx="7886700" cy="9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6322420"/>
            <a:ext cx="30861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708660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85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6000"/>
              <a:buFont typeface="Arim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22420"/>
            <a:ext cx="30861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08660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40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8650" y="783771"/>
            <a:ext cx="7886700" cy="9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028950" y="6322420"/>
            <a:ext cx="30861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708660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80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028950" y="6322420"/>
            <a:ext cx="30861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708660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463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28650" y="783771"/>
            <a:ext cx="7886700" cy="9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6322420"/>
            <a:ext cx="30861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708660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51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22420"/>
            <a:ext cx="30861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08660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29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3200"/>
              <a:buFont typeface="Arim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22420"/>
            <a:ext cx="30861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708660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45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783771"/>
            <a:ext cx="7886700" cy="90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4000"/>
              <a:buFont typeface="Arimo"/>
              <a:buNone/>
              <a:defRPr sz="4000" b="0" i="0" u="none" strike="noStrike" cap="none">
                <a:solidFill>
                  <a:srgbClr val="494C20"/>
                </a:solidFill>
                <a:latin typeface="Arimo"/>
                <a:ea typeface="Arimo"/>
                <a:cs typeface="Arimo"/>
                <a:sym typeface="Arim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mo"/>
                <a:ea typeface="Arimo"/>
                <a:cs typeface="Arimo"/>
                <a:sym typeface="Arim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mo"/>
                <a:ea typeface="Arimo"/>
                <a:cs typeface="Arimo"/>
                <a:sym typeface="Arim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mo"/>
                <a:ea typeface="Arimo"/>
                <a:cs typeface="Arimo"/>
                <a:sym typeface="Arim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mo"/>
                <a:ea typeface="Arimo"/>
                <a:cs typeface="Arimo"/>
                <a:sym typeface="Arim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mo"/>
                <a:ea typeface="Arimo"/>
                <a:cs typeface="Arimo"/>
                <a:sym typeface="Arim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22420"/>
            <a:ext cx="30861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086600" y="6322420"/>
            <a:ext cx="2057400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776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>
              <a:buSzPts val="6000"/>
            </a:pPr>
            <a:r>
              <a:rPr lang="en-US" sz="4800" b="0" dirty="0" err="1" smtClean="0">
                <a:latin typeface="Arial"/>
                <a:ea typeface="Arial"/>
                <a:cs typeface="Arial"/>
                <a:sym typeface="Arial"/>
              </a:rPr>
              <a:t>Explorar</a:t>
            </a:r>
            <a:r>
              <a:rPr lang="en-US" sz="4800" b="0" dirty="0" smtClean="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800" b="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dirty="0" err="1" smtClean="0">
                <a:latin typeface="Arial"/>
                <a:ea typeface="Arial"/>
                <a:cs typeface="Arial"/>
                <a:sym typeface="Arial"/>
              </a:rPr>
              <a:t>Observaciones</a:t>
            </a:r>
            <a:r>
              <a:rPr lang="en-US" sz="4800" b="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800" b="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n-US" sz="4800" b="0" dirty="0" smtClean="0">
                <a:latin typeface="Arial"/>
                <a:ea typeface="Arial"/>
                <a:cs typeface="Arial"/>
                <a:sym typeface="Arial"/>
              </a:rPr>
              <a:t>  </a:t>
            </a:r>
            <a:endParaRPr sz="4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228" y="5346934"/>
            <a:ext cx="3988591" cy="7058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52" y="5103236"/>
            <a:ext cx="733771" cy="949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Búsqueda sencilla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94" y="1825160"/>
            <a:ext cx="6817658" cy="446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75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 rotWithShape="1">
          <a:blip r:embed="rId3">
            <a:alphaModFix/>
          </a:blip>
          <a:srcRect l="17825" t="16703" r="2771" b="28941"/>
          <a:stretch/>
        </p:blipFill>
        <p:spPr>
          <a:xfrm>
            <a:off x="507999" y="1577340"/>
            <a:ext cx="8218403" cy="476540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10" name="Google Shape;210;p27"/>
          <p:cNvSpPr/>
          <p:nvPr/>
        </p:nvSpPr>
        <p:spPr>
          <a:xfrm>
            <a:off x="1262744" y="1843313"/>
            <a:ext cx="6734628" cy="370114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4796" y="0"/>
                </a:moveTo>
                <a:lnTo>
                  <a:pt x="120000" y="337"/>
                </a:lnTo>
                <a:cubicBezTo>
                  <a:pt x="119879" y="40224"/>
                  <a:pt x="119758" y="80112"/>
                  <a:pt x="119637" y="120000"/>
                </a:cubicBezTo>
                <a:lnTo>
                  <a:pt x="0" y="118988"/>
                </a:lnTo>
                <a:lnTo>
                  <a:pt x="180" y="10786"/>
                </a:lnTo>
                <a:lnTo>
                  <a:pt x="25520" y="10449"/>
                </a:lnTo>
                <a:lnTo>
                  <a:pt x="24796" y="0"/>
                </a:lnTo>
                <a:close/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431356" y="4591833"/>
            <a:ext cx="831387" cy="2673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/>
          <p:nvPr/>
        </p:nvSpPr>
        <p:spPr>
          <a:xfrm>
            <a:off x="1835696" y="3789041"/>
            <a:ext cx="504056" cy="216023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1835696" y="4293097"/>
            <a:ext cx="504056" cy="216023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8" name="Google Shape;218;p28"/>
          <p:cNvSpPr/>
          <p:nvPr/>
        </p:nvSpPr>
        <p:spPr>
          <a:xfrm>
            <a:off x="1835696" y="4869161"/>
            <a:ext cx="504056" cy="216023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19" name="Google Shape;219;p28"/>
          <p:cNvSpPr/>
          <p:nvPr/>
        </p:nvSpPr>
        <p:spPr>
          <a:xfrm>
            <a:off x="1835696" y="2852937"/>
            <a:ext cx="504056" cy="216023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572" y="846931"/>
            <a:ext cx="6420227" cy="486714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/>
          <p:nvPr/>
        </p:nvSpPr>
        <p:spPr>
          <a:xfrm>
            <a:off x="1835696" y="913829"/>
            <a:ext cx="504056" cy="200695"/>
          </a:xfrm>
          <a:prstGeom prst="right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16049" y="652219"/>
            <a:ext cx="17834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lang="en-US" sz="1400" i="0" u="none" strike="noStrike" cap="none">
                <a:solidFill>
                  <a:schemeClr val="dk1"/>
                </a:solidFill>
              </a:rPr>
              <a:t>Introducir nombre de especie</a:t>
            </a:r>
            <a:endParaRPr/>
          </a:p>
        </p:txBody>
      </p:sp>
      <p:sp>
        <p:nvSpPr>
          <p:cNvPr id="223" name="Google Shape;223;p28"/>
          <p:cNvSpPr txBox="1"/>
          <p:nvPr/>
        </p:nvSpPr>
        <p:spPr>
          <a:xfrm>
            <a:off x="16049" y="2663334"/>
            <a:ext cx="17834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lang="en-US" sz="1400" i="0" u="none" strike="noStrike" cap="none">
                <a:solidFill>
                  <a:schemeClr val="dk1"/>
                </a:solidFill>
              </a:rPr>
              <a:t>Otros campos</a:t>
            </a:r>
            <a:endParaRPr/>
          </a:p>
        </p:txBody>
      </p:sp>
      <p:sp>
        <p:nvSpPr>
          <p:cNvPr id="224" name="Google Shape;224;p28"/>
          <p:cNvSpPr txBox="1"/>
          <p:nvPr/>
        </p:nvSpPr>
        <p:spPr>
          <a:xfrm>
            <a:off x="16049" y="3671446"/>
            <a:ext cx="17834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lang="en-US" sz="1400" i="0" u="none" strike="noStrike" cap="none">
                <a:solidFill>
                  <a:schemeClr val="dk1"/>
                </a:solidFill>
              </a:rPr>
              <a:t>Usuario</a:t>
            </a:r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16049" y="4273648"/>
            <a:ext cx="17834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lang="en-US" sz="1400" i="0" u="none" strike="noStrike" cap="none">
                <a:solidFill>
                  <a:schemeClr val="dk1"/>
                </a:solidFill>
              </a:rPr>
              <a:t>Nombre del proyecto</a:t>
            </a: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16049" y="4823574"/>
            <a:ext cx="17834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lang="en-US" sz="1400" i="0" u="none" strike="noStrike" cap="none">
                <a:solidFill>
                  <a:schemeClr val="dk1"/>
                </a:solidFill>
              </a:rPr>
              <a:t>Lugar</a:t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8352420" y="5805264"/>
            <a:ext cx="252028" cy="252028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28" name="Google Shape;228;p28"/>
          <p:cNvSpPr/>
          <p:nvPr/>
        </p:nvSpPr>
        <p:spPr>
          <a:xfrm>
            <a:off x="7812360" y="5805264"/>
            <a:ext cx="216024" cy="252028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7308304" y="5805264"/>
            <a:ext cx="252028" cy="252028"/>
          </a:xfrm>
          <a:prstGeom prst="down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30" name="Google Shape;230;p28"/>
          <p:cNvSpPr/>
          <p:nvPr/>
        </p:nvSpPr>
        <p:spPr>
          <a:xfrm>
            <a:off x="6852220" y="5665310"/>
            <a:ext cx="144016" cy="378041"/>
          </a:xfrm>
          <a:prstGeom prst="upArrow">
            <a:avLst>
              <a:gd name="adj1" fmla="val 5000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231" name="Google Shape;231;p28"/>
          <p:cNvSpPr txBox="1"/>
          <p:nvPr/>
        </p:nvSpPr>
        <p:spPr>
          <a:xfrm>
            <a:off x="8252524" y="6042950"/>
            <a:ext cx="69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lang="en-US" sz="1400" i="0" u="none" strike="noStrike" cap="none">
                <a:solidFill>
                  <a:schemeClr val="dk1"/>
                </a:solidFill>
              </a:rPr>
              <a:t>excel</a:t>
            </a:r>
            <a:endParaRPr/>
          </a:p>
        </p:txBody>
      </p:sp>
      <p:sp>
        <p:nvSpPr>
          <p:cNvPr id="232" name="Google Shape;232;p28"/>
          <p:cNvSpPr txBox="1"/>
          <p:nvPr/>
        </p:nvSpPr>
        <p:spPr>
          <a:xfrm>
            <a:off x="7671176" y="6042950"/>
            <a:ext cx="76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lang="en-US" sz="1400" i="0" u="none" strike="noStrike" cap="none">
                <a:solidFill>
                  <a:schemeClr val="dk1"/>
                </a:solidFill>
              </a:rPr>
              <a:t>google</a:t>
            </a:r>
            <a:endParaRPr/>
          </a:p>
        </p:txBody>
      </p:sp>
      <p:sp>
        <p:nvSpPr>
          <p:cNvPr id="233" name="Google Shape;233;p28"/>
          <p:cNvSpPr txBox="1"/>
          <p:nvPr/>
        </p:nvSpPr>
        <p:spPr>
          <a:xfrm>
            <a:off x="7021187" y="6042950"/>
            <a:ext cx="766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lang="en-US" sz="1400" i="0" u="none" strike="noStrike" cap="none">
                <a:solidFill>
                  <a:schemeClr val="dk1"/>
                </a:solidFill>
              </a:rPr>
              <a:t>Código</a:t>
            </a:r>
            <a:endParaRPr/>
          </a:p>
        </p:txBody>
      </p:sp>
      <p:sp>
        <p:nvSpPr>
          <p:cNvPr id="234" name="Google Shape;234;p28"/>
          <p:cNvSpPr txBox="1"/>
          <p:nvPr/>
        </p:nvSpPr>
        <p:spPr>
          <a:xfrm>
            <a:off x="6260625" y="6042950"/>
            <a:ext cx="98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"/>
              <a:buFont typeface="Calibri"/>
              <a:buNone/>
            </a:pPr>
            <a:r>
              <a:rPr lang="en-US" sz="1400" i="0" u="none" strike="noStrike" cap="none">
                <a:solidFill>
                  <a:schemeClr val="dk1"/>
                </a:solidFill>
              </a:rPr>
              <a:t>Identifica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Especies</a:t>
            </a:r>
            <a:endParaRPr dirty="0"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t="8869"/>
          <a:stretch/>
        </p:blipFill>
        <p:spPr>
          <a:xfrm>
            <a:off x="477280" y="2070100"/>
            <a:ext cx="8405730" cy="428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9" name="Google Shape;179;p23"/>
          <p:cNvSpPr/>
          <p:nvPr/>
        </p:nvSpPr>
        <p:spPr>
          <a:xfrm>
            <a:off x="4680144" y="2822471"/>
            <a:ext cx="1343400" cy="4722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94C20"/>
                </a:solidFill>
                <a:latin typeface="Arial"/>
                <a:ea typeface="Arial"/>
                <a:cs typeface="Arial"/>
                <a:sym typeface="Arial"/>
              </a:rPr>
              <a:t>Identificadores colaborando</a:t>
            </a:r>
            <a:endParaRPr/>
          </a:p>
        </p:txBody>
      </p:sp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t="10256"/>
          <a:stretch/>
        </p:blipFill>
        <p:spPr>
          <a:xfrm>
            <a:off x="285750" y="2019300"/>
            <a:ext cx="8716535" cy="433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7" name="Google Shape;187;p24"/>
          <p:cNvSpPr/>
          <p:nvPr/>
        </p:nvSpPr>
        <p:spPr>
          <a:xfrm>
            <a:off x="5922722" y="2850407"/>
            <a:ext cx="1276500" cy="5604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94C20"/>
                </a:solidFill>
                <a:latin typeface="Arial"/>
                <a:ea typeface="Arial"/>
                <a:cs typeface="Arial"/>
                <a:sym typeface="Arial"/>
              </a:rPr>
              <a:t>Participantes</a:t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3">
            <a:alphaModFix/>
          </a:blip>
          <a:srcRect t="9958"/>
          <a:stretch/>
        </p:blipFill>
        <p:spPr>
          <a:xfrm>
            <a:off x="251958" y="2057400"/>
            <a:ext cx="8674327" cy="437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5" name="Google Shape;195;p25"/>
          <p:cNvSpPr/>
          <p:nvPr/>
        </p:nvSpPr>
        <p:spPr>
          <a:xfrm>
            <a:off x="7130423" y="2888343"/>
            <a:ext cx="1273200" cy="5619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15" y="1153886"/>
            <a:ext cx="7648575" cy="1408023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515100" y="1034143"/>
            <a:ext cx="2027690" cy="533400"/>
            <a:chOff x="6515100" y="1034143"/>
            <a:chExt cx="2027690" cy="533400"/>
          </a:xfrm>
        </p:grpSpPr>
        <p:sp>
          <p:nvSpPr>
            <p:cNvPr id="6" name="Rectángulo 5"/>
            <p:cNvSpPr/>
            <p:nvPr/>
          </p:nvSpPr>
          <p:spPr>
            <a:xfrm>
              <a:off x="7147560" y="1153886"/>
              <a:ext cx="1395230" cy="2939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MX" sz="1200" dirty="0" smtClean="0">
                  <a:solidFill>
                    <a:schemeClr val="tx1"/>
                  </a:solidFill>
                </a:rPr>
                <a:t>Iniciar sesión</a:t>
              </a:r>
            </a:p>
          </p:txBody>
        </p:sp>
        <p:sp>
          <p:nvSpPr>
            <p:cNvPr id="7" name="Cheurón 6"/>
            <p:cNvSpPr/>
            <p:nvPr/>
          </p:nvSpPr>
          <p:spPr>
            <a:xfrm>
              <a:off x="6515100" y="1034143"/>
              <a:ext cx="632460" cy="533400"/>
            </a:xfrm>
            <a:prstGeom prst="chevron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12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3286125" y="2069290"/>
            <a:ext cx="3108960" cy="4136027"/>
            <a:chOff x="3286125" y="2069290"/>
            <a:chExt cx="3108960" cy="413602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6125" y="2069290"/>
              <a:ext cx="3108960" cy="4136027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/>
          </p:nvSpPr>
          <p:spPr>
            <a:xfrm>
              <a:off x="3874385" y="2715986"/>
              <a:ext cx="1395230" cy="2939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MX" sz="1200" dirty="0" smtClean="0">
                  <a:solidFill>
                    <a:schemeClr val="tx1"/>
                  </a:solidFill>
                </a:rPr>
                <a:t>Usuario o </a:t>
              </a:r>
              <a:r>
                <a:rPr lang="es-MX" sz="1200" dirty="0" err="1" smtClean="0">
                  <a:solidFill>
                    <a:schemeClr val="tx1"/>
                  </a:solidFill>
                </a:rPr>
                <a:t>meil</a:t>
              </a:r>
              <a:endParaRPr lang="es-MX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3874385" y="3135086"/>
              <a:ext cx="1395230" cy="2939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MX" sz="1200" dirty="0" smtClean="0">
                  <a:solidFill>
                    <a:schemeClr val="tx1"/>
                  </a:solidFill>
                </a:rPr>
                <a:t>Contraseña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22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945696"/>
            <a:ext cx="7200000" cy="871905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08810" y="903513"/>
            <a:ext cx="758190" cy="32521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MX" sz="1200" dirty="0" smtClean="0">
                <a:solidFill>
                  <a:schemeClr val="tx1"/>
                </a:solidFill>
              </a:rPr>
              <a:t>Explora</a:t>
            </a:r>
          </a:p>
        </p:txBody>
      </p:sp>
      <p:sp>
        <p:nvSpPr>
          <p:cNvPr id="5" name="Cheurón 4"/>
          <p:cNvSpPr/>
          <p:nvPr/>
        </p:nvSpPr>
        <p:spPr>
          <a:xfrm>
            <a:off x="1276350" y="783771"/>
            <a:ext cx="632460" cy="533400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2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0" y="0"/>
            <a:ext cx="8187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628650" y="1275753"/>
            <a:ext cx="8187219" cy="1340447"/>
            <a:chOff x="628650" y="1275753"/>
            <a:chExt cx="8187219" cy="1340447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505"/>
            <a:stretch/>
          </p:blipFill>
          <p:spPr>
            <a:xfrm>
              <a:off x="628650" y="1690689"/>
              <a:ext cx="8187219" cy="925511"/>
            </a:xfrm>
            <a:prstGeom prst="rect">
              <a:avLst/>
            </a:prstGeom>
          </p:spPr>
        </p:pic>
        <p:sp>
          <p:nvSpPr>
            <p:cNvPr id="4" name="Rectángulo 3"/>
            <p:cNvSpPr/>
            <p:nvPr/>
          </p:nvSpPr>
          <p:spPr>
            <a:xfrm>
              <a:off x="1514475" y="1619250"/>
              <a:ext cx="2876550" cy="47625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7105649" y="1654970"/>
              <a:ext cx="1710219" cy="476250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752600" y="1275753"/>
              <a:ext cx="1975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Control de exploración</a:t>
              </a:r>
              <a:endParaRPr lang="es-MX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470880" y="1297428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Tu cuenta</a:t>
              </a:r>
              <a:endParaRPr lang="es-MX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800474" y="1823443"/>
            <a:ext cx="4371975" cy="774164"/>
            <a:chOff x="3800474" y="1823443"/>
            <a:chExt cx="4371975" cy="774164"/>
          </a:xfrm>
        </p:grpSpPr>
        <p:sp>
          <p:nvSpPr>
            <p:cNvPr id="6" name="Rectángulo 5"/>
            <p:cNvSpPr/>
            <p:nvPr/>
          </p:nvSpPr>
          <p:spPr>
            <a:xfrm>
              <a:off x="3800474" y="2121357"/>
              <a:ext cx="4371975" cy="47625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836929" y="1823443"/>
              <a:ext cx="1955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Buscador desplegable</a:t>
              </a:r>
              <a:endParaRPr lang="es-MX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23899" y="2699237"/>
            <a:ext cx="8187220" cy="678963"/>
            <a:chOff x="723899" y="2699237"/>
            <a:chExt cx="8187220" cy="678963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50" b="79814"/>
            <a:stretch/>
          </p:blipFill>
          <p:spPr>
            <a:xfrm>
              <a:off x="723900" y="2936874"/>
              <a:ext cx="8187219" cy="441326"/>
            </a:xfrm>
            <a:prstGeom prst="rect">
              <a:avLst/>
            </a:prstGeom>
          </p:spPr>
        </p:pic>
        <p:sp>
          <p:nvSpPr>
            <p:cNvPr id="12" name="CuadroTexto 11"/>
            <p:cNvSpPr txBox="1"/>
            <p:nvPr/>
          </p:nvSpPr>
          <p:spPr>
            <a:xfrm>
              <a:off x="4703580" y="2699237"/>
              <a:ext cx="2047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Estadísticas y accesos</a:t>
              </a:r>
              <a:endParaRPr lang="es-MX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723899" y="2936874"/>
              <a:ext cx="8187219" cy="441326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23899" y="3391097"/>
            <a:ext cx="8187219" cy="3457378"/>
            <a:chOff x="723899" y="3391097"/>
            <a:chExt cx="8187219" cy="3457378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47" b="33727"/>
            <a:stretch/>
          </p:blipFill>
          <p:spPr>
            <a:xfrm>
              <a:off x="723899" y="3698874"/>
              <a:ext cx="8187219" cy="3149601"/>
            </a:xfrm>
            <a:prstGeom prst="rect">
              <a:avLst/>
            </a:prstGeom>
          </p:spPr>
        </p:pic>
        <p:sp>
          <p:nvSpPr>
            <p:cNvPr id="13" name="CuadroTexto 12"/>
            <p:cNvSpPr txBox="1"/>
            <p:nvPr/>
          </p:nvSpPr>
          <p:spPr>
            <a:xfrm>
              <a:off x="1514475" y="3391097"/>
              <a:ext cx="30203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dirty="0" smtClean="0"/>
                <a:t>Navegación en mapa, fotos y listas:</a:t>
              </a:r>
              <a:endParaRPr lang="es-MX" dirty="0"/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1729" y="4906879"/>
              <a:ext cx="2143125" cy="1827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Observaciones</a:t>
            </a: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97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94090"/>
            <a:ext cx="8042827" cy="4564389"/>
          </a:xfrm>
          <a:prstGeom prst="rect">
            <a:avLst/>
          </a:prstGeom>
        </p:spPr>
      </p:pic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4000"/>
              <a:buFont typeface="Arimo"/>
              <a:buNone/>
            </a:pPr>
            <a:r>
              <a:rPr lang="en-US" sz="4000" b="0" i="0" u="none" strike="noStrike" cap="none">
                <a:solidFill>
                  <a:srgbClr val="494C20"/>
                </a:solidFill>
                <a:latin typeface="Arimo"/>
                <a:ea typeface="Arimo"/>
                <a:cs typeface="Arimo"/>
                <a:sym typeface="Arimo"/>
              </a:rPr>
              <a:t>Observaciones</a:t>
            </a:r>
            <a:endParaRPr sz="4000" b="0" i="0" u="none" strike="noStrike" cap="none">
              <a:solidFill>
                <a:srgbClr val="494C2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3378199" y="2870200"/>
            <a:ext cx="1282701" cy="5588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1041594" y="3530600"/>
            <a:ext cx="1917506" cy="23762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t="30664"/>
          <a:stretch/>
        </p:blipFill>
        <p:spPr>
          <a:xfrm>
            <a:off x="334101" y="1469073"/>
            <a:ext cx="4673598" cy="20460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4">
            <a:alphaModFix/>
          </a:blip>
          <a:srcRect t="30907"/>
          <a:stretch/>
        </p:blipFill>
        <p:spPr>
          <a:xfrm>
            <a:off x="2520501" y="4562797"/>
            <a:ext cx="4467424" cy="20066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5">
            <a:alphaModFix/>
          </a:blip>
          <a:srcRect t="30211"/>
          <a:stretch/>
        </p:blipFill>
        <p:spPr>
          <a:xfrm>
            <a:off x="4754213" y="2580935"/>
            <a:ext cx="4458453" cy="203260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66" name="Google Shape;166;p22"/>
          <p:cNvSpPr/>
          <p:nvPr/>
        </p:nvSpPr>
        <p:spPr>
          <a:xfrm rot="-5400000">
            <a:off x="5572655" y="1478207"/>
            <a:ext cx="845828" cy="827559"/>
          </a:xfrm>
          <a:prstGeom prst="leftUpArrow">
            <a:avLst/>
          </a:prstGeom>
          <a:solidFill>
            <a:schemeClr val="accent4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2"/>
          <p:cNvSpPr/>
          <p:nvPr/>
        </p:nvSpPr>
        <p:spPr>
          <a:xfrm rot="5400000">
            <a:off x="1683807" y="4778882"/>
            <a:ext cx="845828" cy="827559"/>
          </a:xfrm>
          <a:prstGeom prst="leftUpArrow">
            <a:avLst/>
          </a:prstGeom>
          <a:solidFill>
            <a:schemeClr val="accent4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7254467" y="4851949"/>
            <a:ext cx="845828" cy="827559"/>
          </a:xfrm>
          <a:prstGeom prst="leftUpArrow">
            <a:avLst/>
          </a:prstGeom>
          <a:solidFill>
            <a:schemeClr val="accent4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2087191" y="953707"/>
            <a:ext cx="1728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4000"/>
              <a:buFont typeface="Arimo"/>
              <a:buNone/>
            </a:pPr>
            <a:r>
              <a:rPr lang="en-US" sz="3000" b="1" dirty="0" err="1">
                <a:solidFill>
                  <a:srgbClr val="494C20"/>
                </a:solidFill>
                <a:latin typeface="Arimo"/>
                <a:ea typeface="Arimo"/>
                <a:cs typeface="Arimo"/>
                <a:sym typeface="Arimo"/>
              </a:rPr>
              <a:t>Mapa</a:t>
            </a:r>
            <a:endParaRPr sz="3000" b="1" dirty="0"/>
          </a:p>
        </p:txBody>
      </p:sp>
      <p:sp>
        <p:nvSpPr>
          <p:cNvPr id="170" name="Google Shape;170;p22"/>
          <p:cNvSpPr txBox="1"/>
          <p:nvPr/>
        </p:nvSpPr>
        <p:spPr>
          <a:xfrm>
            <a:off x="6983439" y="2008357"/>
            <a:ext cx="17286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494C20"/>
                </a:solidFill>
                <a:latin typeface="Arimo"/>
                <a:ea typeface="Arimo"/>
                <a:cs typeface="Arimo"/>
                <a:sym typeface="Arimo"/>
              </a:rPr>
              <a:t>Lista</a:t>
            </a:r>
            <a:endParaRPr sz="3000" b="1" dirty="0"/>
          </a:p>
        </p:txBody>
      </p:sp>
      <p:sp>
        <p:nvSpPr>
          <p:cNvPr id="171" name="Google Shape;171;p22"/>
          <p:cNvSpPr txBox="1"/>
          <p:nvPr/>
        </p:nvSpPr>
        <p:spPr>
          <a:xfrm>
            <a:off x="264207" y="5694425"/>
            <a:ext cx="2164200" cy="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494C20"/>
                </a:solidFill>
                <a:latin typeface="Arimo"/>
                <a:ea typeface="Arimo"/>
                <a:cs typeface="Arimo"/>
                <a:sym typeface="Arimo"/>
              </a:rPr>
              <a:t>Cuadrícula</a:t>
            </a:r>
            <a:endParaRPr sz="3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63" y="2654169"/>
            <a:ext cx="2222449" cy="2054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/>
          </a:blip>
          <a:srcRect t="9664"/>
          <a:stretch/>
        </p:blipFill>
        <p:spPr>
          <a:xfrm>
            <a:off x="408442" y="2080260"/>
            <a:ext cx="8314815" cy="4220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2" name="Google Shape;202;p26"/>
          <p:cNvSpPr/>
          <p:nvPr/>
        </p:nvSpPr>
        <p:spPr>
          <a:xfrm>
            <a:off x="2728686" y="2184850"/>
            <a:ext cx="5588171" cy="576064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35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94C20"/>
              </a:buClr>
              <a:buSzPts val="4000"/>
              <a:buFont typeface="Arimo"/>
              <a:buNone/>
            </a:pPr>
            <a:r>
              <a:rPr lang="en-US" sz="4000" b="0" i="0" u="none" strike="noStrike" cap="none">
                <a:solidFill>
                  <a:srgbClr val="494C20"/>
                </a:solidFill>
                <a:latin typeface="Arimo"/>
                <a:ea typeface="Arimo"/>
                <a:cs typeface="Arimo"/>
                <a:sym typeface="Arimo"/>
              </a:rPr>
              <a:t>Buscador y filtros</a:t>
            </a:r>
            <a:endParaRPr sz="4000" b="0" i="0" u="none" strike="noStrike" cap="none">
              <a:solidFill>
                <a:srgbClr val="494C20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  <a:prstDash val="lg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62</Words>
  <Application>Microsoft Office PowerPoint</Application>
  <PresentationFormat>Presentación en pantalla (4:3)</PresentationFormat>
  <Paragraphs>36</Paragraphs>
  <Slides>15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Arimo</vt:lpstr>
      <vt:lpstr>Arial</vt:lpstr>
      <vt:lpstr>Calibri</vt:lpstr>
      <vt:lpstr>1_Office Theme</vt:lpstr>
      <vt:lpstr>Explorar  Observaciones   </vt:lpstr>
      <vt:lpstr>Presentación de PowerPoint</vt:lpstr>
      <vt:lpstr>Presentación de PowerPoint</vt:lpstr>
      <vt:lpstr>Presentación de PowerPoint</vt:lpstr>
      <vt:lpstr>Presentación de PowerPoint</vt:lpstr>
      <vt:lpstr>Observaciones</vt:lpstr>
      <vt:lpstr>Observaciones</vt:lpstr>
      <vt:lpstr>Presentación de PowerPoint</vt:lpstr>
      <vt:lpstr>Buscador y filtros</vt:lpstr>
      <vt:lpstr>Búsqueda sencilla</vt:lpstr>
      <vt:lpstr>Presentación de PowerPoint</vt:lpstr>
      <vt:lpstr>Presentación de PowerPoint</vt:lpstr>
      <vt:lpstr>Especies</vt:lpstr>
      <vt:lpstr>Identificadores colaborando</vt:lpstr>
      <vt:lpstr>Participantes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Observaciones explorar</dc:title>
  <dc:creator>Elizabeth Torres Bahena</dc:creator>
  <cp:lastModifiedBy>DGCC</cp:lastModifiedBy>
  <cp:revision>36</cp:revision>
  <dcterms:modified xsi:type="dcterms:W3CDTF">2019-09-29T18:41:01Z</dcterms:modified>
</cp:coreProperties>
</file>