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9"/>
  </p:notesMasterIdLst>
  <p:sldIdLst>
    <p:sldId id="256" r:id="rId2"/>
    <p:sldId id="332" r:id="rId3"/>
    <p:sldId id="333" r:id="rId4"/>
    <p:sldId id="334" r:id="rId5"/>
    <p:sldId id="335" r:id="rId6"/>
    <p:sldId id="308" r:id="rId7"/>
    <p:sldId id="311" r:id="rId8"/>
    <p:sldId id="309" r:id="rId9"/>
    <p:sldId id="310" r:id="rId10"/>
    <p:sldId id="282" r:id="rId11"/>
    <p:sldId id="313" r:id="rId12"/>
    <p:sldId id="312" r:id="rId13"/>
    <p:sldId id="314" r:id="rId14"/>
    <p:sldId id="315" r:id="rId15"/>
    <p:sldId id="316" r:id="rId16"/>
    <p:sldId id="320" r:id="rId17"/>
    <p:sldId id="319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</p:sldIdLst>
  <p:sldSz cx="9144000" cy="6858000" type="screen4x3"/>
  <p:notesSz cx="6858000" cy="9144000"/>
  <p:embeddedFontLst>
    <p:embeddedFont>
      <p:font typeface="Arimo" panose="020B060402020202020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99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54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1230" y="60"/>
      </p:cViewPr>
      <p:guideLst>
        <p:guide orient="horz" pos="299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7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C97E0D-2654-4614-A84C-D4AAF2BF481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854EC24-9AFF-4875-A6DD-C2E3BB1FC662}">
      <dgm:prSet phldrT="[Texto]"/>
      <dgm:spPr/>
      <dgm:t>
        <a:bodyPr/>
        <a:lstStyle/>
        <a:p>
          <a:r>
            <a:rPr lang="es-ES" dirty="0" smtClean="0"/>
            <a:t>Foto</a:t>
          </a:r>
          <a:endParaRPr lang="es-ES" dirty="0"/>
        </a:p>
      </dgm:t>
    </dgm:pt>
    <dgm:pt modelId="{10EEDF33-4918-4E0B-801B-584E32E4D110}" type="parTrans" cxnId="{3AB8B4A1-7C6C-405A-BBD2-429A9B8CC2D5}">
      <dgm:prSet/>
      <dgm:spPr/>
      <dgm:t>
        <a:bodyPr/>
        <a:lstStyle/>
        <a:p>
          <a:endParaRPr lang="es-ES"/>
        </a:p>
      </dgm:t>
    </dgm:pt>
    <dgm:pt modelId="{5749B61E-9E6A-4913-B107-B67FC720556F}" type="sibTrans" cxnId="{3AB8B4A1-7C6C-405A-BBD2-429A9B8CC2D5}">
      <dgm:prSet/>
      <dgm:spPr/>
      <dgm:t>
        <a:bodyPr/>
        <a:lstStyle/>
        <a:p>
          <a:endParaRPr lang="es-ES"/>
        </a:p>
      </dgm:t>
    </dgm:pt>
    <dgm:pt modelId="{B1ACC3E1-448B-4768-A10F-6155FE858BE1}">
      <dgm:prSet phldrT="[Texto]"/>
      <dgm:spPr/>
      <dgm:t>
        <a:bodyPr/>
        <a:lstStyle/>
        <a:p>
          <a:r>
            <a:rPr lang="es-ES" dirty="0" smtClean="0"/>
            <a:t>Observación</a:t>
          </a:r>
          <a:endParaRPr lang="es-ES" dirty="0"/>
        </a:p>
      </dgm:t>
    </dgm:pt>
    <dgm:pt modelId="{5DFDC0C0-B8C9-4BEC-8DB6-486F75C180D4}" type="parTrans" cxnId="{BA3D2B72-B0BC-4735-A2FD-0D15D360A084}">
      <dgm:prSet/>
      <dgm:spPr/>
      <dgm:t>
        <a:bodyPr/>
        <a:lstStyle/>
        <a:p>
          <a:endParaRPr lang="es-ES"/>
        </a:p>
      </dgm:t>
    </dgm:pt>
    <dgm:pt modelId="{7BF6CE4B-81DD-4B60-8E4A-7D2A210F53AE}" type="sibTrans" cxnId="{BA3D2B72-B0BC-4735-A2FD-0D15D360A084}">
      <dgm:prSet/>
      <dgm:spPr/>
      <dgm:t>
        <a:bodyPr/>
        <a:lstStyle/>
        <a:p>
          <a:endParaRPr lang="es-ES"/>
        </a:p>
      </dgm:t>
    </dgm:pt>
    <dgm:pt modelId="{042B6427-49ED-4677-9661-0D14256368D8}">
      <dgm:prSet phldrT="[Texto]"/>
      <dgm:spPr/>
      <dgm:t>
        <a:bodyPr/>
        <a:lstStyle/>
        <a:p>
          <a:r>
            <a:rPr lang="es-ES" dirty="0" err="1" smtClean="0"/>
            <a:t>Taxa</a:t>
          </a:r>
          <a:endParaRPr lang="es-ES" dirty="0"/>
        </a:p>
      </dgm:t>
    </dgm:pt>
    <dgm:pt modelId="{D6654E4E-E45D-4814-9543-E808319391D9}" type="parTrans" cxnId="{4EBB9875-1336-42DC-97E2-A3262CBA8ACA}">
      <dgm:prSet/>
      <dgm:spPr/>
      <dgm:t>
        <a:bodyPr/>
        <a:lstStyle/>
        <a:p>
          <a:endParaRPr lang="es-ES"/>
        </a:p>
      </dgm:t>
    </dgm:pt>
    <dgm:pt modelId="{12B70FFC-B870-4405-AC40-A572A3B13EF1}" type="sibTrans" cxnId="{4EBB9875-1336-42DC-97E2-A3262CBA8ACA}">
      <dgm:prSet/>
      <dgm:spPr/>
      <dgm:t>
        <a:bodyPr/>
        <a:lstStyle/>
        <a:p>
          <a:endParaRPr lang="es-ES"/>
        </a:p>
      </dgm:t>
    </dgm:pt>
    <dgm:pt modelId="{A0F17EA4-6011-400B-A102-D70038AF0A5E}" type="pres">
      <dgm:prSet presAssocID="{51C97E0D-2654-4614-A84C-D4AAF2BF4811}" presName="Name0" presStyleCnt="0">
        <dgm:presLayoutVars>
          <dgm:dir/>
          <dgm:animLvl val="lvl"/>
          <dgm:resizeHandles val="exact"/>
        </dgm:presLayoutVars>
      </dgm:prSet>
      <dgm:spPr/>
    </dgm:pt>
    <dgm:pt modelId="{681C3AA4-4302-4DDF-A4C5-C19DAC9EB33F}" type="pres">
      <dgm:prSet presAssocID="{1854EC24-9AFF-4875-A6DD-C2E3BB1FC66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544DDD-6ADA-4603-97FD-9E4B4E012317}" type="pres">
      <dgm:prSet presAssocID="{5749B61E-9E6A-4913-B107-B67FC720556F}" presName="parTxOnlySpace" presStyleCnt="0"/>
      <dgm:spPr/>
    </dgm:pt>
    <dgm:pt modelId="{539500DB-F092-4249-B41E-DB2AD98C7FEF}" type="pres">
      <dgm:prSet presAssocID="{B1ACC3E1-448B-4768-A10F-6155FE858BE1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EB9A02-361A-4952-B712-FFB523B59619}" type="pres">
      <dgm:prSet presAssocID="{7BF6CE4B-81DD-4B60-8E4A-7D2A210F53AE}" presName="parTxOnlySpace" presStyleCnt="0"/>
      <dgm:spPr/>
    </dgm:pt>
    <dgm:pt modelId="{2A076F29-8F3C-4C16-8AE0-8934477AE5C0}" type="pres">
      <dgm:prSet presAssocID="{042B6427-49ED-4677-9661-0D14256368D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00EA8AD-43B6-4445-BFC2-76B634E70B36}" type="presOf" srcId="{51C97E0D-2654-4614-A84C-D4AAF2BF4811}" destId="{A0F17EA4-6011-400B-A102-D70038AF0A5E}" srcOrd="0" destOrd="0" presId="urn:microsoft.com/office/officeart/2005/8/layout/chevron1"/>
    <dgm:cxn modelId="{3AB8B4A1-7C6C-405A-BBD2-429A9B8CC2D5}" srcId="{51C97E0D-2654-4614-A84C-D4AAF2BF4811}" destId="{1854EC24-9AFF-4875-A6DD-C2E3BB1FC662}" srcOrd="0" destOrd="0" parTransId="{10EEDF33-4918-4E0B-801B-584E32E4D110}" sibTransId="{5749B61E-9E6A-4913-B107-B67FC720556F}"/>
    <dgm:cxn modelId="{531E7C6A-4BFE-4CF5-87C6-68207FA4A7B6}" type="presOf" srcId="{1854EC24-9AFF-4875-A6DD-C2E3BB1FC662}" destId="{681C3AA4-4302-4DDF-A4C5-C19DAC9EB33F}" srcOrd="0" destOrd="0" presId="urn:microsoft.com/office/officeart/2005/8/layout/chevron1"/>
    <dgm:cxn modelId="{BA3D2B72-B0BC-4735-A2FD-0D15D360A084}" srcId="{51C97E0D-2654-4614-A84C-D4AAF2BF4811}" destId="{B1ACC3E1-448B-4768-A10F-6155FE858BE1}" srcOrd="1" destOrd="0" parTransId="{5DFDC0C0-B8C9-4BEC-8DB6-486F75C180D4}" sibTransId="{7BF6CE4B-81DD-4B60-8E4A-7D2A210F53AE}"/>
    <dgm:cxn modelId="{27D5BA3D-C7BC-4580-9B60-E75A3ECCC517}" type="presOf" srcId="{042B6427-49ED-4677-9661-0D14256368D8}" destId="{2A076F29-8F3C-4C16-8AE0-8934477AE5C0}" srcOrd="0" destOrd="0" presId="urn:microsoft.com/office/officeart/2005/8/layout/chevron1"/>
    <dgm:cxn modelId="{7DD1BB30-7F77-47F6-848A-89CAC948FA4C}" type="presOf" srcId="{B1ACC3E1-448B-4768-A10F-6155FE858BE1}" destId="{539500DB-F092-4249-B41E-DB2AD98C7FEF}" srcOrd="0" destOrd="0" presId="urn:microsoft.com/office/officeart/2005/8/layout/chevron1"/>
    <dgm:cxn modelId="{4EBB9875-1336-42DC-97E2-A3262CBA8ACA}" srcId="{51C97E0D-2654-4614-A84C-D4AAF2BF4811}" destId="{042B6427-49ED-4677-9661-0D14256368D8}" srcOrd="2" destOrd="0" parTransId="{D6654E4E-E45D-4814-9543-E808319391D9}" sibTransId="{12B70FFC-B870-4405-AC40-A572A3B13EF1}"/>
    <dgm:cxn modelId="{44FEE1D2-14D7-4426-998A-7A020E384CB3}" type="presParOf" srcId="{A0F17EA4-6011-400B-A102-D70038AF0A5E}" destId="{681C3AA4-4302-4DDF-A4C5-C19DAC9EB33F}" srcOrd="0" destOrd="0" presId="urn:microsoft.com/office/officeart/2005/8/layout/chevron1"/>
    <dgm:cxn modelId="{1D2877D5-A253-439A-AE2F-15E1C992F02D}" type="presParOf" srcId="{A0F17EA4-6011-400B-A102-D70038AF0A5E}" destId="{45544DDD-6ADA-4603-97FD-9E4B4E012317}" srcOrd="1" destOrd="0" presId="urn:microsoft.com/office/officeart/2005/8/layout/chevron1"/>
    <dgm:cxn modelId="{8DAC3314-C80B-40F0-84CB-79C4405B7408}" type="presParOf" srcId="{A0F17EA4-6011-400B-A102-D70038AF0A5E}" destId="{539500DB-F092-4249-B41E-DB2AD98C7FEF}" srcOrd="2" destOrd="0" presId="urn:microsoft.com/office/officeart/2005/8/layout/chevron1"/>
    <dgm:cxn modelId="{FC61BFD9-0CA7-4036-AFAE-593B2DB6D015}" type="presParOf" srcId="{A0F17EA4-6011-400B-A102-D70038AF0A5E}" destId="{2DEB9A02-361A-4952-B712-FFB523B59619}" srcOrd="3" destOrd="0" presId="urn:microsoft.com/office/officeart/2005/8/layout/chevron1"/>
    <dgm:cxn modelId="{624138F9-CE96-4977-AD08-0B0F371FA7F3}" type="presParOf" srcId="{A0F17EA4-6011-400B-A102-D70038AF0A5E}" destId="{2A076F29-8F3C-4C16-8AE0-8934477AE5C0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C3AA4-4302-4DDF-A4C5-C19DAC9EB33F}">
      <dsp:nvSpPr>
        <dsp:cNvPr id="0" name=""/>
        <dsp:cNvSpPr/>
      </dsp:nvSpPr>
      <dsp:spPr>
        <a:xfrm>
          <a:off x="1785" y="1596826"/>
          <a:ext cx="2175867" cy="8703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Foto</a:t>
          </a:r>
          <a:endParaRPr lang="es-ES" sz="1700" kern="1200" dirty="0"/>
        </a:p>
      </dsp:txBody>
      <dsp:txXfrm>
        <a:off x="436958" y="1596826"/>
        <a:ext cx="1305521" cy="870346"/>
      </dsp:txXfrm>
    </dsp:sp>
    <dsp:sp modelId="{539500DB-F092-4249-B41E-DB2AD98C7FEF}">
      <dsp:nvSpPr>
        <dsp:cNvPr id="0" name=""/>
        <dsp:cNvSpPr/>
      </dsp:nvSpPr>
      <dsp:spPr>
        <a:xfrm>
          <a:off x="1960066" y="1596826"/>
          <a:ext cx="2175867" cy="8703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Observación</a:t>
          </a:r>
          <a:endParaRPr lang="es-ES" sz="1700" kern="1200" dirty="0"/>
        </a:p>
      </dsp:txBody>
      <dsp:txXfrm>
        <a:off x="2395239" y="1596826"/>
        <a:ext cx="1305521" cy="870346"/>
      </dsp:txXfrm>
    </dsp:sp>
    <dsp:sp modelId="{2A076F29-8F3C-4C16-8AE0-8934477AE5C0}">
      <dsp:nvSpPr>
        <dsp:cNvPr id="0" name=""/>
        <dsp:cNvSpPr/>
      </dsp:nvSpPr>
      <dsp:spPr>
        <a:xfrm>
          <a:off x="3918346" y="1596826"/>
          <a:ext cx="2175867" cy="8703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err="1" smtClean="0"/>
            <a:t>Taxa</a:t>
          </a:r>
          <a:endParaRPr lang="es-ES" sz="1700" kern="1200" dirty="0"/>
        </a:p>
      </dsp:txBody>
      <dsp:txXfrm>
        <a:off x="4353519" y="1596826"/>
        <a:ext cx="1305521" cy="870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0758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47279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1320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00269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83177" y="2786743"/>
            <a:ext cx="8377646" cy="140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C20"/>
              </a:buClr>
              <a:buSzPts val="4200"/>
              <a:buFont typeface="Arimo"/>
              <a:buNone/>
              <a:defRPr sz="4200" b="1" i="0">
                <a:solidFill>
                  <a:srgbClr val="494C20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83177" y="4273067"/>
            <a:ext cx="8377646" cy="673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 sz="2800" b="1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0" y="6452148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028950" y="6452148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7086600" y="6452148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body" idx="2"/>
          </p:nvPr>
        </p:nvSpPr>
        <p:spPr>
          <a:xfrm>
            <a:off x="383177" y="5103236"/>
            <a:ext cx="4964112" cy="134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8347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 preserve="1">
  <p:cSld name="Picture with 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29841" y="987426"/>
            <a:ext cx="2949178" cy="148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C20"/>
              </a:buClr>
              <a:buSzPts val="3200"/>
              <a:buFont typeface="Arim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3F3F3F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F3F3F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F3F3F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F3F3F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>
            <a:off x="629841" y="2473234"/>
            <a:ext cx="2949178" cy="3395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0" y="6322420"/>
            <a:ext cx="20574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3028950" y="6322420"/>
            <a:ext cx="30861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7086600" y="6322420"/>
            <a:ext cx="20574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128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 preserve="1">
  <p:cSld name="Title and Vertical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>
            <a:off x="628650" y="783771"/>
            <a:ext cx="7886700" cy="906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C2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0" y="6322420"/>
            <a:ext cx="20574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3028950" y="6322420"/>
            <a:ext cx="30861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7086600" y="6322420"/>
            <a:ext cx="20574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9550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 preserve="1">
  <p:cSld name="Vertical Title and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 rot="5400000">
            <a:off x="4760187" y="2567258"/>
            <a:ext cx="5538650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C2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 rot="5400000">
            <a:off x="759688" y="652732"/>
            <a:ext cx="553864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dt" idx="10"/>
          </p:nvPr>
        </p:nvSpPr>
        <p:spPr>
          <a:xfrm>
            <a:off x="0" y="6322420"/>
            <a:ext cx="20574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ftr" idx="11"/>
          </p:nvPr>
        </p:nvSpPr>
        <p:spPr>
          <a:xfrm>
            <a:off x="3028950" y="6322420"/>
            <a:ext cx="30861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ldNum" idx="12"/>
          </p:nvPr>
        </p:nvSpPr>
        <p:spPr>
          <a:xfrm>
            <a:off x="7086600" y="6322420"/>
            <a:ext cx="20574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321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628650" y="783771"/>
            <a:ext cx="7886700" cy="906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C2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0" y="6322420"/>
            <a:ext cx="20574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028950" y="6322420"/>
            <a:ext cx="30861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7086600" y="6322420"/>
            <a:ext cx="20574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165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28650" y="783771"/>
            <a:ext cx="7886700" cy="906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C2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0" y="6322420"/>
            <a:ext cx="20574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028950" y="6322420"/>
            <a:ext cx="30861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7086600" y="6322420"/>
            <a:ext cx="20574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208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C20"/>
              </a:buClr>
              <a:buSzPts val="6000"/>
              <a:buFont typeface="Arimo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0" y="6322420"/>
            <a:ext cx="20574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028950" y="6322420"/>
            <a:ext cx="30861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7086600" y="6322420"/>
            <a:ext cx="20574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6583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 preserve="1">
  <p:cSld name="Two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28650" y="783771"/>
            <a:ext cx="7886700" cy="906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C2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0" y="6322420"/>
            <a:ext cx="20574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3028950" y="6322420"/>
            <a:ext cx="30861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7086600" y="6322420"/>
            <a:ext cx="20574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8465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C2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dt" idx="10"/>
          </p:nvPr>
        </p:nvSpPr>
        <p:spPr>
          <a:xfrm>
            <a:off x="0" y="6322420"/>
            <a:ext cx="20574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ftr" idx="11"/>
          </p:nvPr>
        </p:nvSpPr>
        <p:spPr>
          <a:xfrm>
            <a:off x="3028950" y="6322420"/>
            <a:ext cx="30861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7086600" y="6322420"/>
            <a:ext cx="20574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9014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628650" y="783771"/>
            <a:ext cx="7886700" cy="906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C2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dt" idx="10"/>
          </p:nvPr>
        </p:nvSpPr>
        <p:spPr>
          <a:xfrm>
            <a:off x="0" y="6322420"/>
            <a:ext cx="20574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ftr" idx="11"/>
          </p:nvPr>
        </p:nvSpPr>
        <p:spPr>
          <a:xfrm>
            <a:off x="3028950" y="6322420"/>
            <a:ext cx="30861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7086600" y="6322420"/>
            <a:ext cx="20574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5581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0" y="6322420"/>
            <a:ext cx="20574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028950" y="6322420"/>
            <a:ext cx="30861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7086600" y="6322420"/>
            <a:ext cx="20574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5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 preserve="1">
  <p:cSld name="Content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C20"/>
              </a:buClr>
              <a:buSzPts val="3200"/>
              <a:buFont typeface="Arim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0" y="6322420"/>
            <a:ext cx="20574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028950" y="6322420"/>
            <a:ext cx="30861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7086600" y="6322420"/>
            <a:ext cx="20574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537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783771"/>
            <a:ext cx="7886700" cy="906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C20"/>
              </a:buClr>
              <a:buSzPts val="4000"/>
              <a:buFont typeface="Arimo"/>
              <a:buNone/>
              <a:defRPr sz="4000" b="0" i="0" u="none" strike="noStrike" cap="none">
                <a:solidFill>
                  <a:srgbClr val="494C20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F3F3F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0" y="6322420"/>
            <a:ext cx="20574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6322420"/>
            <a:ext cx="30861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7086600" y="6322420"/>
            <a:ext cx="20574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3956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C20"/>
              </a:buClr>
              <a:buSzPts val="4200"/>
              <a:buFont typeface="Arimo"/>
              <a:buNone/>
            </a:pPr>
            <a:r>
              <a:rPr lang="en-US" sz="6000" b="0" i="0" u="none" strike="noStrike" cap="none" dirty="0" err="1" smtClean="0">
                <a:solidFill>
                  <a:srgbClr val="494C20"/>
                </a:solidFill>
              </a:rPr>
              <a:t>Abrir</a:t>
            </a:r>
            <a:r>
              <a:rPr lang="en-US" sz="6000" b="0" i="0" u="none" strike="noStrike" cap="none" dirty="0" smtClean="0">
                <a:solidFill>
                  <a:srgbClr val="494C20"/>
                </a:solidFill>
              </a:rPr>
              <a:t> </a:t>
            </a:r>
            <a:r>
              <a:rPr lang="en-US" sz="6000" b="0" i="0" u="none" strike="noStrike" cap="none" dirty="0" err="1" smtClean="0">
                <a:solidFill>
                  <a:srgbClr val="494C20"/>
                </a:solidFill>
              </a:rPr>
              <a:t>una</a:t>
            </a:r>
            <a:r>
              <a:rPr lang="en-US" sz="6000" b="0" i="0" u="none" strike="noStrike" cap="none" dirty="0" smtClean="0">
                <a:solidFill>
                  <a:srgbClr val="494C20"/>
                </a:solidFill>
              </a:rPr>
              <a:t/>
            </a:r>
            <a:br>
              <a:rPr lang="en-US" sz="6000" b="0" i="0" u="none" strike="noStrike" cap="none" dirty="0" smtClean="0">
                <a:solidFill>
                  <a:srgbClr val="494C20"/>
                </a:solidFill>
              </a:rPr>
            </a:br>
            <a:r>
              <a:rPr lang="en-US" sz="6000" b="0" i="0" u="none" strike="noStrike" cap="none" dirty="0" smtClean="0">
                <a:solidFill>
                  <a:srgbClr val="494C20"/>
                </a:solidFill>
              </a:rPr>
              <a:t> </a:t>
            </a:r>
            <a:r>
              <a:rPr lang="en-US" sz="6000" b="0" i="0" u="none" strike="noStrike" cap="none" dirty="0" err="1">
                <a:solidFill>
                  <a:srgbClr val="494C20"/>
                </a:solidFill>
              </a:rPr>
              <a:t>cuenta</a:t>
            </a:r>
            <a:endParaRPr sz="6000" b="0" i="0" u="none" strike="noStrike" cap="none" dirty="0">
              <a:solidFill>
                <a:srgbClr val="494C20"/>
              </a:solidFill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28" y="5346934"/>
            <a:ext cx="3988591" cy="70588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052" y="5103236"/>
            <a:ext cx="733771" cy="949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1835"/>
          <a:stretch/>
        </p:blipFill>
        <p:spPr>
          <a:xfrm>
            <a:off x="652462" y="1203960"/>
            <a:ext cx="7839075" cy="453485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154680" y="1516380"/>
            <a:ext cx="2895600" cy="281940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784860" y="2575560"/>
            <a:ext cx="739140" cy="297180"/>
          </a:xfrm>
          <a:prstGeom prst="rect">
            <a:avLst/>
          </a:prstGeom>
          <a:noFill/>
          <a:ln>
            <a:solidFill>
              <a:srgbClr val="FFFF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922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50" y="1082040"/>
            <a:ext cx="5663180" cy="6858000"/>
          </a:xfrm>
          <a:prstGeom prst="rect">
            <a:avLst/>
          </a:prstGeom>
        </p:spPr>
      </p:pic>
      <p:grpSp>
        <p:nvGrpSpPr>
          <p:cNvPr id="32" name="Grupo 31"/>
          <p:cNvGrpSpPr/>
          <p:nvPr/>
        </p:nvGrpSpPr>
        <p:grpSpPr>
          <a:xfrm>
            <a:off x="2074925" y="1055370"/>
            <a:ext cx="6676243" cy="3705543"/>
            <a:chOff x="2074925" y="1055370"/>
            <a:chExt cx="6676243" cy="3705543"/>
          </a:xfrm>
        </p:grpSpPr>
        <p:sp>
          <p:nvSpPr>
            <p:cNvPr id="3" name="Rectángulo 2"/>
            <p:cNvSpPr/>
            <p:nvPr/>
          </p:nvSpPr>
          <p:spPr>
            <a:xfrm>
              <a:off x="6065520" y="1055370"/>
              <a:ext cx="1254250" cy="259080"/>
            </a:xfrm>
            <a:prstGeom prst="rect">
              <a:avLst/>
            </a:prstGeom>
            <a:noFill/>
            <a:ln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 sz="12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4" name="Rectángulo 3"/>
            <p:cNvSpPr/>
            <p:nvPr/>
          </p:nvSpPr>
          <p:spPr>
            <a:xfrm>
              <a:off x="2074925" y="1623060"/>
              <a:ext cx="4617720" cy="259080"/>
            </a:xfrm>
            <a:prstGeom prst="rect">
              <a:avLst/>
            </a:prstGeom>
            <a:noFill/>
            <a:ln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 sz="12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5" name="Rectángulo 4"/>
            <p:cNvSpPr/>
            <p:nvPr/>
          </p:nvSpPr>
          <p:spPr>
            <a:xfrm>
              <a:off x="5324474" y="1880235"/>
              <a:ext cx="1415795" cy="196215"/>
            </a:xfrm>
            <a:prstGeom prst="rect">
              <a:avLst/>
            </a:prstGeom>
            <a:noFill/>
            <a:ln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 sz="12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5198363" y="4245292"/>
              <a:ext cx="1636777" cy="515621"/>
            </a:xfrm>
            <a:prstGeom prst="rect">
              <a:avLst/>
            </a:prstGeom>
            <a:noFill/>
            <a:ln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 sz="1200" dirty="0" err="1" smtClean="0">
                <a:solidFill>
                  <a:schemeClr val="tx1"/>
                </a:solidFill>
              </a:endParaRPr>
            </a:p>
          </p:txBody>
        </p:sp>
        <p:cxnSp>
          <p:nvCxnSpPr>
            <p:cNvPr id="8" name="Conector recto de flecha 7"/>
            <p:cNvCxnSpPr/>
            <p:nvPr/>
          </p:nvCxnSpPr>
          <p:spPr>
            <a:xfrm flipH="1" flipV="1">
              <a:off x="6987540" y="1341120"/>
              <a:ext cx="617220" cy="10820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de flecha 8"/>
            <p:cNvCxnSpPr>
              <a:endCxn id="4" idx="3"/>
            </p:cNvCxnSpPr>
            <p:nvPr/>
          </p:nvCxnSpPr>
          <p:spPr>
            <a:xfrm flipH="1" flipV="1">
              <a:off x="6692645" y="1752600"/>
              <a:ext cx="912115" cy="6705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de flecha 11"/>
            <p:cNvCxnSpPr>
              <a:endCxn id="5" idx="3"/>
            </p:cNvCxnSpPr>
            <p:nvPr/>
          </p:nvCxnSpPr>
          <p:spPr>
            <a:xfrm flipH="1" flipV="1">
              <a:off x="6740269" y="1978343"/>
              <a:ext cx="864491" cy="4448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4"/>
            <p:cNvCxnSpPr/>
            <p:nvPr/>
          </p:nvCxnSpPr>
          <p:spPr>
            <a:xfrm flipH="1">
              <a:off x="6835140" y="2423160"/>
              <a:ext cx="769620" cy="1905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uadroTexto 17"/>
            <p:cNvSpPr txBox="1"/>
            <p:nvPr/>
          </p:nvSpPr>
          <p:spPr>
            <a:xfrm>
              <a:off x="7551801" y="2188220"/>
              <a:ext cx="11993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Controles de</a:t>
              </a:r>
            </a:p>
            <a:p>
              <a:r>
                <a:rPr lang="es-MX" dirty="0" smtClean="0"/>
                <a:t>Tu cuenta</a:t>
              </a:r>
              <a:endParaRPr lang="es-MX" dirty="0"/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318347" y="1082040"/>
            <a:ext cx="3925993" cy="802630"/>
            <a:chOff x="318347" y="1082040"/>
            <a:chExt cx="3925993" cy="802630"/>
          </a:xfrm>
        </p:grpSpPr>
        <p:sp>
          <p:nvSpPr>
            <p:cNvPr id="20" name="CuadroTexto 19"/>
            <p:cNvSpPr txBox="1"/>
            <p:nvPr/>
          </p:nvSpPr>
          <p:spPr>
            <a:xfrm>
              <a:off x="318347" y="1361450"/>
              <a:ext cx="11993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Controles de</a:t>
              </a:r>
            </a:p>
            <a:p>
              <a:r>
                <a:rPr lang="es-MX" dirty="0" smtClean="0"/>
                <a:t>exploración</a:t>
              </a:r>
            </a:p>
          </p:txBody>
        </p:sp>
        <p:cxnSp>
          <p:nvCxnSpPr>
            <p:cNvPr id="21" name="Conector recto de flecha 20"/>
            <p:cNvCxnSpPr/>
            <p:nvPr/>
          </p:nvCxnSpPr>
          <p:spPr>
            <a:xfrm flipV="1">
              <a:off x="1341120" y="1314450"/>
              <a:ext cx="899160" cy="3086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ángulo 23"/>
            <p:cNvSpPr/>
            <p:nvPr/>
          </p:nvSpPr>
          <p:spPr>
            <a:xfrm>
              <a:off x="2240280" y="1082040"/>
              <a:ext cx="2004060" cy="23241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 sz="1200" dirty="0" err="1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2801146" y="2897518"/>
            <a:ext cx="3830908" cy="2463599"/>
            <a:chOff x="2801146" y="2897518"/>
            <a:chExt cx="3830908" cy="2463599"/>
          </a:xfrm>
        </p:grpSpPr>
        <p:sp>
          <p:nvSpPr>
            <p:cNvPr id="28" name="CuadroTexto 27"/>
            <p:cNvSpPr txBox="1"/>
            <p:nvPr/>
          </p:nvSpPr>
          <p:spPr>
            <a:xfrm>
              <a:off x="2801146" y="3437900"/>
              <a:ext cx="15392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Accesos directos</a:t>
              </a:r>
              <a:endParaRPr lang="es-MX" dirty="0"/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5793864" y="5053340"/>
              <a:ext cx="7825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Ayudas</a:t>
              </a:r>
              <a:endParaRPr lang="es-MX" dirty="0"/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5432687" y="2897518"/>
              <a:ext cx="11993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Comentarios</a:t>
              </a:r>
              <a:endParaRPr lang="es-MX" dirty="0"/>
            </a:p>
          </p:txBody>
        </p:sp>
      </p:grpSp>
      <p:sp>
        <p:nvSpPr>
          <p:cNvPr id="34" name="CuadroTexto 33"/>
          <p:cNvSpPr txBox="1"/>
          <p:nvPr/>
        </p:nvSpPr>
        <p:spPr>
          <a:xfrm>
            <a:off x="3570748" y="450384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Cuenta normal de </a:t>
            </a:r>
          </a:p>
          <a:p>
            <a:pPr algn="ctr"/>
            <a:r>
              <a:rPr lang="es-MX" dirty="0" smtClean="0"/>
              <a:t>Usuarios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3515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38" y="1095375"/>
            <a:ext cx="5559854" cy="1152525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390900" y="504825"/>
            <a:ext cx="18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Cuenta de curadores</a:t>
            </a:r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5204041" y="1710670"/>
            <a:ext cx="1663700" cy="3441700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1200" dirty="0" err="1" smtClean="0">
              <a:solidFill>
                <a:schemeClr val="tx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327900" y="2908300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 smtClean="0"/>
              <a:t>Controles de </a:t>
            </a:r>
          </a:p>
          <a:p>
            <a:pPr algn="ctr"/>
            <a:r>
              <a:rPr lang="es-MX" dirty="0" smtClean="0"/>
              <a:t>curación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5862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0.01319 -0.627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" y="-3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Configuración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563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10" y="1043940"/>
            <a:ext cx="566318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82105" t="11629" r="3849" b="62445"/>
          <a:stretch/>
        </p:blipFill>
        <p:spPr>
          <a:xfrm>
            <a:off x="5586185" y="1287780"/>
            <a:ext cx="1727201" cy="272868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600448" y="3371306"/>
            <a:ext cx="2405845" cy="29391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MX" sz="1200" dirty="0" smtClean="0">
                <a:solidFill>
                  <a:schemeClr val="tx1"/>
                </a:solidFill>
              </a:rPr>
              <a:t>Configuración de la cuenta</a:t>
            </a:r>
          </a:p>
        </p:txBody>
      </p:sp>
      <p:sp>
        <p:nvSpPr>
          <p:cNvPr id="6" name="Cheurón 5"/>
          <p:cNvSpPr/>
          <p:nvPr/>
        </p:nvSpPr>
        <p:spPr>
          <a:xfrm>
            <a:off x="4847770" y="3251563"/>
            <a:ext cx="752678" cy="533400"/>
          </a:xfrm>
          <a:prstGeom prst="chevron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12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32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1224297"/>
            <a:ext cx="6879771" cy="19792155"/>
          </a:xfrm>
          <a:prstGeom prst="rect">
            <a:avLst/>
          </a:prstGeom>
        </p:spPr>
      </p:pic>
      <p:sp>
        <p:nvSpPr>
          <p:cNvPr id="3" name="Forma libre 2"/>
          <p:cNvSpPr/>
          <p:nvPr/>
        </p:nvSpPr>
        <p:spPr>
          <a:xfrm>
            <a:off x="2133600" y="1562099"/>
            <a:ext cx="4945380" cy="4023403"/>
          </a:xfrm>
          <a:custGeom>
            <a:avLst/>
            <a:gdLst>
              <a:gd name="connsiteX0" fmla="*/ 22860 w 4892040"/>
              <a:gd name="connsiteY0" fmla="*/ 0 h 4053840"/>
              <a:gd name="connsiteX1" fmla="*/ 0 w 4892040"/>
              <a:gd name="connsiteY1" fmla="*/ 3162300 h 4053840"/>
              <a:gd name="connsiteX2" fmla="*/ 3558540 w 4892040"/>
              <a:gd name="connsiteY2" fmla="*/ 3177540 h 4053840"/>
              <a:gd name="connsiteX3" fmla="*/ 3581400 w 4892040"/>
              <a:gd name="connsiteY3" fmla="*/ 4053840 h 4053840"/>
              <a:gd name="connsiteX4" fmla="*/ 4892040 w 4892040"/>
              <a:gd name="connsiteY4" fmla="*/ 4030980 h 4053840"/>
              <a:gd name="connsiteX5" fmla="*/ 4884420 w 4892040"/>
              <a:gd name="connsiteY5" fmla="*/ 53340 h 4053840"/>
              <a:gd name="connsiteX6" fmla="*/ 22860 w 4892040"/>
              <a:gd name="connsiteY6" fmla="*/ 0 h 4053840"/>
              <a:gd name="connsiteX0" fmla="*/ 22860 w 4892040"/>
              <a:gd name="connsiteY0" fmla="*/ 0 h 4030980"/>
              <a:gd name="connsiteX1" fmla="*/ 0 w 4892040"/>
              <a:gd name="connsiteY1" fmla="*/ 3162300 h 4030980"/>
              <a:gd name="connsiteX2" fmla="*/ 3558540 w 4892040"/>
              <a:gd name="connsiteY2" fmla="*/ 3177540 h 4030980"/>
              <a:gd name="connsiteX3" fmla="*/ 3566325 w 4892040"/>
              <a:gd name="connsiteY3" fmla="*/ 4030937 h 4030980"/>
              <a:gd name="connsiteX4" fmla="*/ 4892040 w 4892040"/>
              <a:gd name="connsiteY4" fmla="*/ 4030980 h 4030980"/>
              <a:gd name="connsiteX5" fmla="*/ 4884420 w 4892040"/>
              <a:gd name="connsiteY5" fmla="*/ 53340 h 4030980"/>
              <a:gd name="connsiteX6" fmla="*/ 22860 w 4892040"/>
              <a:gd name="connsiteY6" fmla="*/ 0 h 403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92040" h="4030980">
                <a:moveTo>
                  <a:pt x="22860" y="0"/>
                </a:moveTo>
                <a:lnTo>
                  <a:pt x="0" y="3162300"/>
                </a:lnTo>
                <a:lnTo>
                  <a:pt x="3558540" y="3177540"/>
                </a:lnTo>
                <a:lnTo>
                  <a:pt x="3566325" y="4030937"/>
                </a:lnTo>
                <a:lnTo>
                  <a:pt x="4892040" y="4030980"/>
                </a:lnTo>
                <a:lnTo>
                  <a:pt x="4884420" y="53340"/>
                </a:lnTo>
                <a:lnTo>
                  <a:pt x="22860" y="0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1200" dirty="0" err="1" smtClean="0">
              <a:solidFill>
                <a:schemeClr val="tx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248150" y="1714500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Tus datos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4034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2" y="-2812398"/>
            <a:ext cx="6879771" cy="19792155"/>
          </a:xfrm>
          <a:prstGeom prst="rect">
            <a:avLst/>
          </a:prstGeom>
        </p:spPr>
      </p:pic>
      <p:sp>
        <p:nvSpPr>
          <p:cNvPr id="3" name="Forma libre 2"/>
          <p:cNvSpPr/>
          <p:nvPr/>
        </p:nvSpPr>
        <p:spPr>
          <a:xfrm>
            <a:off x="2295527" y="643789"/>
            <a:ext cx="3643310" cy="5566252"/>
          </a:xfrm>
          <a:custGeom>
            <a:avLst/>
            <a:gdLst>
              <a:gd name="connsiteX0" fmla="*/ 22860 w 4892040"/>
              <a:gd name="connsiteY0" fmla="*/ 0 h 4053840"/>
              <a:gd name="connsiteX1" fmla="*/ 0 w 4892040"/>
              <a:gd name="connsiteY1" fmla="*/ 3162300 h 4053840"/>
              <a:gd name="connsiteX2" fmla="*/ 3558540 w 4892040"/>
              <a:gd name="connsiteY2" fmla="*/ 3177540 h 4053840"/>
              <a:gd name="connsiteX3" fmla="*/ 3581400 w 4892040"/>
              <a:gd name="connsiteY3" fmla="*/ 4053840 h 4053840"/>
              <a:gd name="connsiteX4" fmla="*/ 4892040 w 4892040"/>
              <a:gd name="connsiteY4" fmla="*/ 4030980 h 4053840"/>
              <a:gd name="connsiteX5" fmla="*/ 4884420 w 4892040"/>
              <a:gd name="connsiteY5" fmla="*/ 53340 h 4053840"/>
              <a:gd name="connsiteX6" fmla="*/ 22860 w 4892040"/>
              <a:gd name="connsiteY6" fmla="*/ 0 h 4053840"/>
              <a:gd name="connsiteX0" fmla="*/ 22860 w 4892040"/>
              <a:gd name="connsiteY0" fmla="*/ 0 h 4030980"/>
              <a:gd name="connsiteX1" fmla="*/ 0 w 4892040"/>
              <a:gd name="connsiteY1" fmla="*/ 3162300 h 4030980"/>
              <a:gd name="connsiteX2" fmla="*/ 3558540 w 4892040"/>
              <a:gd name="connsiteY2" fmla="*/ 3177540 h 4030980"/>
              <a:gd name="connsiteX3" fmla="*/ 3566325 w 4892040"/>
              <a:gd name="connsiteY3" fmla="*/ 4030937 h 4030980"/>
              <a:gd name="connsiteX4" fmla="*/ 4892040 w 4892040"/>
              <a:gd name="connsiteY4" fmla="*/ 4030980 h 4030980"/>
              <a:gd name="connsiteX5" fmla="*/ 4884420 w 4892040"/>
              <a:gd name="connsiteY5" fmla="*/ 53340 h 4030980"/>
              <a:gd name="connsiteX6" fmla="*/ 22860 w 4892040"/>
              <a:gd name="connsiteY6" fmla="*/ 0 h 4030980"/>
              <a:gd name="connsiteX0" fmla="*/ 126505 w 4892040"/>
              <a:gd name="connsiteY0" fmla="*/ 0 h 4947102"/>
              <a:gd name="connsiteX1" fmla="*/ 0 w 4892040"/>
              <a:gd name="connsiteY1" fmla="*/ 4078422 h 4947102"/>
              <a:gd name="connsiteX2" fmla="*/ 3558540 w 4892040"/>
              <a:gd name="connsiteY2" fmla="*/ 4093662 h 4947102"/>
              <a:gd name="connsiteX3" fmla="*/ 3566325 w 4892040"/>
              <a:gd name="connsiteY3" fmla="*/ 4947059 h 4947102"/>
              <a:gd name="connsiteX4" fmla="*/ 4892040 w 4892040"/>
              <a:gd name="connsiteY4" fmla="*/ 4947102 h 4947102"/>
              <a:gd name="connsiteX5" fmla="*/ 4884420 w 4892040"/>
              <a:gd name="connsiteY5" fmla="*/ 969462 h 4947102"/>
              <a:gd name="connsiteX6" fmla="*/ 126505 w 4892040"/>
              <a:gd name="connsiteY6" fmla="*/ 0 h 4947102"/>
              <a:gd name="connsiteX0" fmla="*/ 126505 w 4892040"/>
              <a:gd name="connsiteY0" fmla="*/ 0 h 4947102"/>
              <a:gd name="connsiteX1" fmla="*/ 0 w 4892040"/>
              <a:gd name="connsiteY1" fmla="*/ 4078422 h 4947102"/>
              <a:gd name="connsiteX2" fmla="*/ 3558540 w 4892040"/>
              <a:gd name="connsiteY2" fmla="*/ 4093662 h 4947102"/>
              <a:gd name="connsiteX3" fmla="*/ 3566325 w 4892040"/>
              <a:gd name="connsiteY3" fmla="*/ 4947059 h 4947102"/>
              <a:gd name="connsiteX4" fmla="*/ 4892040 w 4892040"/>
              <a:gd name="connsiteY4" fmla="*/ 4947102 h 4947102"/>
              <a:gd name="connsiteX5" fmla="*/ 3631259 w 4892040"/>
              <a:gd name="connsiteY5" fmla="*/ 5626 h 4947102"/>
              <a:gd name="connsiteX6" fmla="*/ 126505 w 4892040"/>
              <a:gd name="connsiteY6" fmla="*/ 0 h 4947102"/>
              <a:gd name="connsiteX0" fmla="*/ 126505 w 3770790"/>
              <a:gd name="connsiteY0" fmla="*/ 0 h 4947059"/>
              <a:gd name="connsiteX1" fmla="*/ 0 w 3770790"/>
              <a:gd name="connsiteY1" fmla="*/ 4078422 h 4947059"/>
              <a:gd name="connsiteX2" fmla="*/ 3558540 w 3770790"/>
              <a:gd name="connsiteY2" fmla="*/ 4093662 h 4947059"/>
              <a:gd name="connsiteX3" fmla="*/ 3566325 w 3770790"/>
              <a:gd name="connsiteY3" fmla="*/ 4947059 h 4947059"/>
              <a:gd name="connsiteX4" fmla="*/ 3770790 w 3770790"/>
              <a:gd name="connsiteY4" fmla="*/ 1292157 h 4947059"/>
              <a:gd name="connsiteX5" fmla="*/ 3631259 w 3770790"/>
              <a:gd name="connsiteY5" fmla="*/ 5626 h 4947059"/>
              <a:gd name="connsiteX6" fmla="*/ 126505 w 3770790"/>
              <a:gd name="connsiteY6" fmla="*/ 0 h 4947059"/>
              <a:gd name="connsiteX0" fmla="*/ 126505 w 3770790"/>
              <a:gd name="connsiteY0" fmla="*/ 0 h 4093662"/>
              <a:gd name="connsiteX1" fmla="*/ 0 w 3770790"/>
              <a:gd name="connsiteY1" fmla="*/ 4078422 h 4093662"/>
              <a:gd name="connsiteX2" fmla="*/ 3558540 w 3770790"/>
              <a:gd name="connsiteY2" fmla="*/ 4093662 h 4093662"/>
              <a:gd name="connsiteX3" fmla="*/ 3764193 w 3770790"/>
              <a:gd name="connsiteY3" fmla="*/ 3229330 h 4093662"/>
              <a:gd name="connsiteX4" fmla="*/ 3770790 w 3770790"/>
              <a:gd name="connsiteY4" fmla="*/ 1292157 h 4093662"/>
              <a:gd name="connsiteX5" fmla="*/ 3631259 w 3770790"/>
              <a:gd name="connsiteY5" fmla="*/ 5626 h 4093662"/>
              <a:gd name="connsiteX6" fmla="*/ 126505 w 3770790"/>
              <a:gd name="connsiteY6" fmla="*/ 0 h 4093662"/>
              <a:gd name="connsiteX0" fmla="*/ 126505 w 3817901"/>
              <a:gd name="connsiteY0" fmla="*/ 0 h 4093662"/>
              <a:gd name="connsiteX1" fmla="*/ 0 w 3817901"/>
              <a:gd name="connsiteY1" fmla="*/ 4078422 h 4093662"/>
              <a:gd name="connsiteX2" fmla="*/ 3558540 w 3817901"/>
              <a:gd name="connsiteY2" fmla="*/ 4093662 h 4093662"/>
              <a:gd name="connsiteX3" fmla="*/ 3764193 w 3817901"/>
              <a:gd name="connsiteY3" fmla="*/ 3229330 h 4093662"/>
              <a:gd name="connsiteX4" fmla="*/ 3817901 w 3817901"/>
              <a:gd name="connsiteY4" fmla="*/ 1292157 h 4093662"/>
              <a:gd name="connsiteX5" fmla="*/ 3631259 w 3817901"/>
              <a:gd name="connsiteY5" fmla="*/ 5626 h 4093662"/>
              <a:gd name="connsiteX6" fmla="*/ 126505 w 3817901"/>
              <a:gd name="connsiteY6" fmla="*/ 0 h 4093662"/>
              <a:gd name="connsiteX0" fmla="*/ 126505 w 3817901"/>
              <a:gd name="connsiteY0" fmla="*/ 3917 h 4097579"/>
              <a:gd name="connsiteX1" fmla="*/ 0 w 3817901"/>
              <a:gd name="connsiteY1" fmla="*/ 4082339 h 4097579"/>
              <a:gd name="connsiteX2" fmla="*/ 3558540 w 3817901"/>
              <a:gd name="connsiteY2" fmla="*/ 4097579 h 4097579"/>
              <a:gd name="connsiteX3" fmla="*/ 3764193 w 3817901"/>
              <a:gd name="connsiteY3" fmla="*/ 3233247 h 4097579"/>
              <a:gd name="connsiteX4" fmla="*/ 3817901 w 3817901"/>
              <a:gd name="connsiteY4" fmla="*/ 1296074 h 4097579"/>
              <a:gd name="connsiteX5" fmla="*/ 3753748 w 3817901"/>
              <a:gd name="connsiteY5" fmla="*/ 0 h 4097579"/>
              <a:gd name="connsiteX6" fmla="*/ 126505 w 3817901"/>
              <a:gd name="connsiteY6" fmla="*/ 3917 h 4097579"/>
              <a:gd name="connsiteX0" fmla="*/ 126505 w 3764193"/>
              <a:gd name="connsiteY0" fmla="*/ 3917 h 4097579"/>
              <a:gd name="connsiteX1" fmla="*/ 0 w 3764193"/>
              <a:gd name="connsiteY1" fmla="*/ 4082339 h 4097579"/>
              <a:gd name="connsiteX2" fmla="*/ 3558540 w 3764193"/>
              <a:gd name="connsiteY2" fmla="*/ 4097579 h 4097579"/>
              <a:gd name="connsiteX3" fmla="*/ 3764193 w 3764193"/>
              <a:gd name="connsiteY3" fmla="*/ 3233247 h 4097579"/>
              <a:gd name="connsiteX4" fmla="*/ 3761367 w 3764193"/>
              <a:gd name="connsiteY4" fmla="*/ 1296074 h 4097579"/>
              <a:gd name="connsiteX5" fmla="*/ 3753748 w 3764193"/>
              <a:gd name="connsiteY5" fmla="*/ 0 h 4097579"/>
              <a:gd name="connsiteX6" fmla="*/ 126505 w 3764193"/>
              <a:gd name="connsiteY6" fmla="*/ 3917 h 4097579"/>
              <a:gd name="connsiteX0" fmla="*/ 126505 w 3764193"/>
              <a:gd name="connsiteY0" fmla="*/ 3917 h 4097579"/>
              <a:gd name="connsiteX1" fmla="*/ 0 w 3764193"/>
              <a:gd name="connsiteY1" fmla="*/ 4082339 h 4097579"/>
              <a:gd name="connsiteX2" fmla="*/ 3756408 w 3764193"/>
              <a:gd name="connsiteY2" fmla="*/ 4097579 h 4097579"/>
              <a:gd name="connsiteX3" fmla="*/ 3764193 w 3764193"/>
              <a:gd name="connsiteY3" fmla="*/ 3233247 h 4097579"/>
              <a:gd name="connsiteX4" fmla="*/ 3761367 w 3764193"/>
              <a:gd name="connsiteY4" fmla="*/ 1296074 h 4097579"/>
              <a:gd name="connsiteX5" fmla="*/ 3753748 w 3764193"/>
              <a:gd name="connsiteY5" fmla="*/ 0 h 4097579"/>
              <a:gd name="connsiteX6" fmla="*/ 126505 w 3764193"/>
              <a:gd name="connsiteY6" fmla="*/ 3917 h 4097579"/>
              <a:gd name="connsiteX0" fmla="*/ 69971 w 3707659"/>
              <a:gd name="connsiteY0" fmla="*/ 3917 h 5571038"/>
              <a:gd name="connsiteX1" fmla="*/ 0 w 3707659"/>
              <a:gd name="connsiteY1" fmla="*/ 5571038 h 5571038"/>
              <a:gd name="connsiteX2" fmla="*/ 3699874 w 3707659"/>
              <a:gd name="connsiteY2" fmla="*/ 4097579 h 5571038"/>
              <a:gd name="connsiteX3" fmla="*/ 3707659 w 3707659"/>
              <a:gd name="connsiteY3" fmla="*/ 3233247 h 5571038"/>
              <a:gd name="connsiteX4" fmla="*/ 3704833 w 3707659"/>
              <a:gd name="connsiteY4" fmla="*/ 1296074 h 5571038"/>
              <a:gd name="connsiteX5" fmla="*/ 3697214 w 3707659"/>
              <a:gd name="connsiteY5" fmla="*/ 0 h 5571038"/>
              <a:gd name="connsiteX6" fmla="*/ 69971 w 3707659"/>
              <a:gd name="connsiteY6" fmla="*/ 3917 h 5571038"/>
              <a:gd name="connsiteX0" fmla="*/ 69971 w 3707659"/>
              <a:gd name="connsiteY0" fmla="*/ 3917 h 5576735"/>
              <a:gd name="connsiteX1" fmla="*/ 0 w 3707659"/>
              <a:gd name="connsiteY1" fmla="*/ 5571038 h 5576735"/>
              <a:gd name="connsiteX2" fmla="*/ 3699874 w 3707659"/>
              <a:gd name="connsiteY2" fmla="*/ 5576735 h 5576735"/>
              <a:gd name="connsiteX3" fmla="*/ 3707659 w 3707659"/>
              <a:gd name="connsiteY3" fmla="*/ 3233247 h 5576735"/>
              <a:gd name="connsiteX4" fmla="*/ 3704833 w 3707659"/>
              <a:gd name="connsiteY4" fmla="*/ 1296074 h 5576735"/>
              <a:gd name="connsiteX5" fmla="*/ 3697214 w 3707659"/>
              <a:gd name="connsiteY5" fmla="*/ 0 h 5576735"/>
              <a:gd name="connsiteX6" fmla="*/ 69971 w 3707659"/>
              <a:gd name="connsiteY6" fmla="*/ 3917 h 5576735"/>
              <a:gd name="connsiteX0" fmla="*/ 0 w 3637688"/>
              <a:gd name="connsiteY0" fmla="*/ 3917 h 5576735"/>
              <a:gd name="connsiteX1" fmla="*/ 33674 w 3637688"/>
              <a:gd name="connsiteY1" fmla="*/ 5532867 h 5576735"/>
              <a:gd name="connsiteX2" fmla="*/ 3629903 w 3637688"/>
              <a:gd name="connsiteY2" fmla="*/ 5576735 h 5576735"/>
              <a:gd name="connsiteX3" fmla="*/ 3637688 w 3637688"/>
              <a:gd name="connsiteY3" fmla="*/ 3233247 h 5576735"/>
              <a:gd name="connsiteX4" fmla="*/ 3634862 w 3637688"/>
              <a:gd name="connsiteY4" fmla="*/ 1296074 h 5576735"/>
              <a:gd name="connsiteX5" fmla="*/ 3627243 w 3637688"/>
              <a:gd name="connsiteY5" fmla="*/ 0 h 5576735"/>
              <a:gd name="connsiteX6" fmla="*/ 0 w 3637688"/>
              <a:gd name="connsiteY6" fmla="*/ 3917 h 5576735"/>
              <a:gd name="connsiteX0" fmla="*/ 247415 w 3885103"/>
              <a:gd name="connsiteY0" fmla="*/ 3917 h 5576735"/>
              <a:gd name="connsiteX1" fmla="*/ 305 w 3885103"/>
              <a:gd name="connsiteY1" fmla="*/ 3317227 h 5576735"/>
              <a:gd name="connsiteX2" fmla="*/ 281089 w 3885103"/>
              <a:gd name="connsiteY2" fmla="*/ 5532867 h 5576735"/>
              <a:gd name="connsiteX3" fmla="*/ 3877318 w 3885103"/>
              <a:gd name="connsiteY3" fmla="*/ 5576735 h 5576735"/>
              <a:gd name="connsiteX4" fmla="*/ 3885103 w 3885103"/>
              <a:gd name="connsiteY4" fmla="*/ 3233247 h 5576735"/>
              <a:gd name="connsiteX5" fmla="*/ 3882277 w 3885103"/>
              <a:gd name="connsiteY5" fmla="*/ 1296074 h 5576735"/>
              <a:gd name="connsiteX6" fmla="*/ 3874658 w 3885103"/>
              <a:gd name="connsiteY6" fmla="*/ 0 h 5576735"/>
              <a:gd name="connsiteX7" fmla="*/ 247415 w 3885103"/>
              <a:gd name="connsiteY7" fmla="*/ 3917 h 5576735"/>
              <a:gd name="connsiteX0" fmla="*/ 417822 w 4055510"/>
              <a:gd name="connsiteY0" fmla="*/ 3917 h 5576735"/>
              <a:gd name="connsiteX1" fmla="*/ 27495 w 4055510"/>
              <a:gd name="connsiteY1" fmla="*/ 1866700 h 5576735"/>
              <a:gd name="connsiteX2" fmla="*/ 170712 w 4055510"/>
              <a:gd name="connsiteY2" fmla="*/ 3317227 h 5576735"/>
              <a:gd name="connsiteX3" fmla="*/ 451496 w 4055510"/>
              <a:gd name="connsiteY3" fmla="*/ 5532867 h 5576735"/>
              <a:gd name="connsiteX4" fmla="*/ 4047725 w 4055510"/>
              <a:gd name="connsiteY4" fmla="*/ 5576735 h 5576735"/>
              <a:gd name="connsiteX5" fmla="*/ 4055510 w 4055510"/>
              <a:gd name="connsiteY5" fmla="*/ 3233247 h 5576735"/>
              <a:gd name="connsiteX6" fmla="*/ 4052684 w 4055510"/>
              <a:gd name="connsiteY6" fmla="*/ 1296074 h 5576735"/>
              <a:gd name="connsiteX7" fmla="*/ 4045065 w 4055510"/>
              <a:gd name="connsiteY7" fmla="*/ 0 h 5576735"/>
              <a:gd name="connsiteX8" fmla="*/ 417822 w 4055510"/>
              <a:gd name="connsiteY8" fmla="*/ 3917 h 5576735"/>
              <a:gd name="connsiteX0" fmla="*/ 397281 w 4034969"/>
              <a:gd name="connsiteY0" fmla="*/ 3917 h 5576735"/>
              <a:gd name="connsiteX1" fmla="*/ 6954 w 4034969"/>
              <a:gd name="connsiteY1" fmla="*/ 1866700 h 5576735"/>
              <a:gd name="connsiteX2" fmla="*/ 150171 w 4034969"/>
              <a:gd name="connsiteY2" fmla="*/ 3317227 h 5576735"/>
              <a:gd name="connsiteX3" fmla="*/ 430955 w 4034969"/>
              <a:gd name="connsiteY3" fmla="*/ 5532867 h 5576735"/>
              <a:gd name="connsiteX4" fmla="*/ 4027184 w 4034969"/>
              <a:gd name="connsiteY4" fmla="*/ 5576735 h 5576735"/>
              <a:gd name="connsiteX5" fmla="*/ 4034969 w 4034969"/>
              <a:gd name="connsiteY5" fmla="*/ 3233247 h 5576735"/>
              <a:gd name="connsiteX6" fmla="*/ 4032143 w 4034969"/>
              <a:gd name="connsiteY6" fmla="*/ 1296074 h 5576735"/>
              <a:gd name="connsiteX7" fmla="*/ 4024524 w 4034969"/>
              <a:gd name="connsiteY7" fmla="*/ 0 h 5576735"/>
              <a:gd name="connsiteX8" fmla="*/ 397281 w 4034969"/>
              <a:gd name="connsiteY8" fmla="*/ 3917 h 5576735"/>
              <a:gd name="connsiteX0" fmla="*/ 247446 w 3885134"/>
              <a:gd name="connsiteY0" fmla="*/ 3917 h 5576735"/>
              <a:gd name="connsiteX1" fmla="*/ 2065698 w 3885134"/>
              <a:gd name="connsiteY1" fmla="*/ 2156805 h 5576735"/>
              <a:gd name="connsiteX2" fmla="*/ 336 w 3885134"/>
              <a:gd name="connsiteY2" fmla="*/ 3317227 h 5576735"/>
              <a:gd name="connsiteX3" fmla="*/ 281120 w 3885134"/>
              <a:gd name="connsiteY3" fmla="*/ 5532867 h 5576735"/>
              <a:gd name="connsiteX4" fmla="*/ 3877349 w 3885134"/>
              <a:gd name="connsiteY4" fmla="*/ 5576735 h 5576735"/>
              <a:gd name="connsiteX5" fmla="*/ 3885134 w 3885134"/>
              <a:gd name="connsiteY5" fmla="*/ 3233247 h 5576735"/>
              <a:gd name="connsiteX6" fmla="*/ 3882308 w 3885134"/>
              <a:gd name="connsiteY6" fmla="*/ 1296074 h 5576735"/>
              <a:gd name="connsiteX7" fmla="*/ 3874689 w 3885134"/>
              <a:gd name="connsiteY7" fmla="*/ 0 h 5576735"/>
              <a:gd name="connsiteX8" fmla="*/ 247446 w 3885134"/>
              <a:gd name="connsiteY8" fmla="*/ 3917 h 5576735"/>
              <a:gd name="connsiteX0" fmla="*/ 247446 w 3885134"/>
              <a:gd name="connsiteY0" fmla="*/ 3917 h 5576735"/>
              <a:gd name="connsiteX1" fmla="*/ 392302 w 3885134"/>
              <a:gd name="connsiteY1" fmla="*/ 2118634 h 5576735"/>
              <a:gd name="connsiteX2" fmla="*/ 2065698 w 3885134"/>
              <a:gd name="connsiteY2" fmla="*/ 2156805 h 5576735"/>
              <a:gd name="connsiteX3" fmla="*/ 336 w 3885134"/>
              <a:gd name="connsiteY3" fmla="*/ 3317227 h 5576735"/>
              <a:gd name="connsiteX4" fmla="*/ 281120 w 3885134"/>
              <a:gd name="connsiteY4" fmla="*/ 5532867 h 5576735"/>
              <a:gd name="connsiteX5" fmla="*/ 3877349 w 3885134"/>
              <a:gd name="connsiteY5" fmla="*/ 5576735 h 5576735"/>
              <a:gd name="connsiteX6" fmla="*/ 3885134 w 3885134"/>
              <a:gd name="connsiteY6" fmla="*/ 3233247 h 5576735"/>
              <a:gd name="connsiteX7" fmla="*/ 3882308 w 3885134"/>
              <a:gd name="connsiteY7" fmla="*/ 1296074 h 5576735"/>
              <a:gd name="connsiteX8" fmla="*/ 3874689 w 3885134"/>
              <a:gd name="connsiteY8" fmla="*/ 0 h 5576735"/>
              <a:gd name="connsiteX9" fmla="*/ 247446 w 3885134"/>
              <a:gd name="connsiteY9" fmla="*/ 3917 h 5576735"/>
              <a:gd name="connsiteX0" fmla="*/ 247446 w 3885134"/>
              <a:gd name="connsiteY0" fmla="*/ 3917 h 5576735"/>
              <a:gd name="connsiteX1" fmla="*/ 392302 w 3885134"/>
              <a:gd name="connsiteY1" fmla="*/ 2118634 h 5576735"/>
              <a:gd name="connsiteX2" fmla="*/ 2065698 w 3885134"/>
              <a:gd name="connsiteY2" fmla="*/ 2156805 h 5576735"/>
              <a:gd name="connsiteX3" fmla="*/ 336 w 3885134"/>
              <a:gd name="connsiteY3" fmla="*/ 3317227 h 5576735"/>
              <a:gd name="connsiteX4" fmla="*/ 281120 w 3885134"/>
              <a:gd name="connsiteY4" fmla="*/ 5532867 h 5576735"/>
              <a:gd name="connsiteX5" fmla="*/ 3877349 w 3885134"/>
              <a:gd name="connsiteY5" fmla="*/ 5576735 h 5576735"/>
              <a:gd name="connsiteX6" fmla="*/ 3885134 w 3885134"/>
              <a:gd name="connsiteY6" fmla="*/ 3233247 h 5576735"/>
              <a:gd name="connsiteX7" fmla="*/ 3882308 w 3885134"/>
              <a:gd name="connsiteY7" fmla="*/ 1296074 h 5576735"/>
              <a:gd name="connsiteX8" fmla="*/ 3874689 w 3885134"/>
              <a:gd name="connsiteY8" fmla="*/ 0 h 5576735"/>
              <a:gd name="connsiteX9" fmla="*/ 247446 w 3885134"/>
              <a:gd name="connsiteY9" fmla="*/ 3917 h 5576735"/>
              <a:gd name="connsiteX0" fmla="*/ 247446 w 3885134"/>
              <a:gd name="connsiteY0" fmla="*/ 3917 h 5576735"/>
              <a:gd name="connsiteX1" fmla="*/ 392302 w 3885134"/>
              <a:gd name="connsiteY1" fmla="*/ 2118634 h 5576735"/>
              <a:gd name="connsiteX2" fmla="*/ 2065698 w 3885134"/>
              <a:gd name="connsiteY2" fmla="*/ 2156805 h 5576735"/>
              <a:gd name="connsiteX3" fmla="*/ 336 w 3885134"/>
              <a:gd name="connsiteY3" fmla="*/ 3317227 h 5576735"/>
              <a:gd name="connsiteX4" fmla="*/ 281120 w 3885134"/>
              <a:gd name="connsiteY4" fmla="*/ 5532867 h 5576735"/>
              <a:gd name="connsiteX5" fmla="*/ 3877349 w 3885134"/>
              <a:gd name="connsiteY5" fmla="*/ 5576735 h 5576735"/>
              <a:gd name="connsiteX6" fmla="*/ 3885134 w 3885134"/>
              <a:gd name="connsiteY6" fmla="*/ 3233247 h 5576735"/>
              <a:gd name="connsiteX7" fmla="*/ 3882308 w 3885134"/>
              <a:gd name="connsiteY7" fmla="*/ 1296074 h 5576735"/>
              <a:gd name="connsiteX8" fmla="*/ 3874689 w 3885134"/>
              <a:gd name="connsiteY8" fmla="*/ 0 h 5576735"/>
              <a:gd name="connsiteX9" fmla="*/ 247446 w 3885134"/>
              <a:gd name="connsiteY9" fmla="*/ 3917 h 5576735"/>
              <a:gd name="connsiteX0" fmla="*/ 368051 w 3885134"/>
              <a:gd name="connsiteY0" fmla="*/ 19186 h 5576735"/>
              <a:gd name="connsiteX1" fmla="*/ 392302 w 3885134"/>
              <a:gd name="connsiteY1" fmla="*/ 2118634 h 5576735"/>
              <a:gd name="connsiteX2" fmla="*/ 2065698 w 3885134"/>
              <a:gd name="connsiteY2" fmla="*/ 2156805 h 5576735"/>
              <a:gd name="connsiteX3" fmla="*/ 336 w 3885134"/>
              <a:gd name="connsiteY3" fmla="*/ 3317227 h 5576735"/>
              <a:gd name="connsiteX4" fmla="*/ 281120 w 3885134"/>
              <a:gd name="connsiteY4" fmla="*/ 5532867 h 5576735"/>
              <a:gd name="connsiteX5" fmla="*/ 3877349 w 3885134"/>
              <a:gd name="connsiteY5" fmla="*/ 5576735 h 5576735"/>
              <a:gd name="connsiteX6" fmla="*/ 3885134 w 3885134"/>
              <a:gd name="connsiteY6" fmla="*/ 3233247 h 5576735"/>
              <a:gd name="connsiteX7" fmla="*/ 3882308 w 3885134"/>
              <a:gd name="connsiteY7" fmla="*/ 1296074 h 5576735"/>
              <a:gd name="connsiteX8" fmla="*/ 3874689 w 3885134"/>
              <a:gd name="connsiteY8" fmla="*/ 0 h 5576735"/>
              <a:gd name="connsiteX9" fmla="*/ 368051 w 3885134"/>
              <a:gd name="connsiteY9" fmla="*/ 19186 h 5576735"/>
              <a:gd name="connsiteX0" fmla="*/ 368051 w 3885134"/>
              <a:gd name="connsiteY0" fmla="*/ 19186 h 5576735"/>
              <a:gd name="connsiteX1" fmla="*/ 392302 w 3885134"/>
              <a:gd name="connsiteY1" fmla="*/ 2118634 h 5576735"/>
              <a:gd name="connsiteX2" fmla="*/ 2065698 w 3885134"/>
              <a:gd name="connsiteY2" fmla="*/ 2156805 h 5576735"/>
              <a:gd name="connsiteX3" fmla="*/ 336 w 3885134"/>
              <a:gd name="connsiteY3" fmla="*/ 3317227 h 5576735"/>
              <a:gd name="connsiteX4" fmla="*/ 281120 w 3885134"/>
              <a:gd name="connsiteY4" fmla="*/ 5532867 h 5576735"/>
              <a:gd name="connsiteX5" fmla="*/ 3877349 w 3885134"/>
              <a:gd name="connsiteY5" fmla="*/ 5576735 h 5576735"/>
              <a:gd name="connsiteX6" fmla="*/ 3885134 w 3885134"/>
              <a:gd name="connsiteY6" fmla="*/ 3233247 h 5576735"/>
              <a:gd name="connsiteX7" fmla="*/ 3882308 w 3885134"/>
              <a:gd name="connsiteY7" fmla="*/ 1296074 h 5576735"/>
              <a:gd name="connsiteX8" fmla="*/ 3874689 w 3885134"/>
              <a:gd name="connsiteY8" fmla="*/ 0 h 5576735"/>
              <a:gd name="connsiteX9" fmla="*/ 368051 w 3885134"/>
              <a:gd name="connsiteY9" fmla="*/ 19186 h 5576735"/>
              <a:gd name="connsiteX0" fmla="*/ 368051 w 3885134"/>
              <a:gd name="connsiteY0" fmla="*/ 19186 h 5576735"/>
              <a:gd name="connsiteX1" fmla="*/ 369689 w 3885134"/>
              <a:gd name="connsiteY1" fmla="*/ 2019388 h 5576735"/>
              <a:gd name="connsiteX2" fmla="*/ 2065698 w 3885134"/>
              <a:gd name="connsiteY2" fmla="*/ 2156805 h 5576735"/>
              <a:gd name="connsiteX3" fmla="*/ 336 w 3885134"/>
              <a:gd name="connsiteY3" fmla="*/ 3317227 h 5576735"/>
              <a:gd name="connsiteX4" fmla="*/ 281120 w 3885134"/>
              <a:gd name="connsiteY4" fmla="*/ 5532867 h 5576735"/>
              <a:gd name="connsiteX5" fmla="*/ 3877349 w 3885134"/>
              <a:gd name="connsiteY5" fmla="*/ 5576735 h 5576735"/>
              <a:gd name="connsiteX6" fmla="*/ 3885134 w 3885134"/>
              <a:gd name="connsiteY6" fmla="*/ 3233247 h 5576735"/>
              <a:gd name="connsiteX7" fmla="*/ 3882308 w 3885134"/>
              <a:gd name="connsiteY7" fmla="*/ 1296074 h 5576735"/>
              <a:gd name="connsiteX8" fmla="*/ 3874689 w 3885134"/>
              <a:gd name="connsiteY8" fmla="*/ 0 h 5576735"/>
              <a:gd name="connsiteX9" fmla="*/ 368051 w 3885134"/>
              <a:gd name="connsiteY9" fmla="*/ 19186 h 5576735"/>
              <a:gd name="connsiteX0" fmla="*/ 368051 w 3885134"/>
              <a:gd name="connsiteY0" fmla="*/ 19186 h 5576735"/>
              <a:gd name="connsiteX1" fmla="*/ 369689 w 3885134"/>
              <a:gd name="connsiteY1" fmla="*/ 2019388 h 5576735"/>
              <a:gd name="connsiteX2" fmla="*/ 2065698 w 3885134"/>
              <a:gd name="connsiteY2" fmla="*/ 2156805 h 5576735"/>
              <a:gd name="connsiteX3" fmla="*/ 336 w 3885134"/>
              <a:gd name="connsiteY3" fmla="*/ 3317227 h 5576735"/>
              <a:gd name="connsiteX4" fmla="*/ 281120 w 3885134"/>
              <a:gd name="connsiteY4" fmla="*/ 5532867 h 5576735"/>
              <a:gd name="connsiteX5" fmla="*/ 3877349 w 3885134"/>
              <a:gd name="connsiteY5" fmla="*/ 5576735 h 5576735"/>
              <a:gd name="connsiteX6" fmla="*/ 3885134 w 3885134"/>
              <a:gd name="connsiteY6" fmla="*/ 3233247 h 5576735"/>
              <a:gd name="connsiteX7" fmla="*/ 3882308 w 3885134"/>
              <a:gd name="connsiteY7" fmla="*/ 1296074 h 5576735"/>
              <a:gd name="connsiteX8" fmla="*/ 3874689 w 3885134"/>
              <a:gd name="connsiteY8" fmla="*/ 0 h 5576735"/>
              <a:gd name="connsiteX9" fmla="*/ 368051 w 3885134"/>
              <a:gd name="connsiteY9" fmla="*/ 19186 h 5576735"/>
              <a:gd name="connsiteX0" fmla="*/ 368046 w 3885129"/>
              <a:gd name="connsiteY0" fmla="*/ 19186 h 5576735"/>
              <a:gd name="connsiteX1" fmla="*/ 369684 w 3885129"/>
              <a:gd name="connsiteY1" fmla="*/ 2019388 h 5576735"/>
              <a:gd name="connsiteX2" fmla="*/ 2095845 w 3885129"/>
              <a:gd name="connsiteY2" fmla="*/ 2088096 h 5576735"/>
              <a:gd name="connsiteX3" fmla="*/ 331 w 3885129"/>
              <a:gd name="connsiteY3" fmla="*/ 3317227 h 5576735"/>
              <a:gd name="connsiteX4" fmla="*/ 281115 w 3885129"/>
              <a:gd name="connsiteY4" fmla="*/ 5532867 h 5576735"/>
              <a:gd name="connsiteX5" fmla="*/ 3877344 w 3885129"/>
              <a:gd name="connsiteY5" fmla="*/ 5576735 h 5576735"/>
              <a:gd name="connsiteX6" fmla="*/ 3885129 w 3885129"/>
              <a:gd name="connsiteY6" fmla="*/ 3233247 h 5576735"/>
              <a:gd name="connsiteX7" fmla="*/ 3882303 w 3885129"/>
              <a:gd name="connsiteY7" fmla="*/ 1296074 h 5576735"/>
              <a:gd name="connsiteX8" fmla="*/ 3874684 w 3885129"/>
              <a:gd name="connsiteY8" fmla="*/ 0 h 5576735"/>
              <a:gd name="connsiteX9" fmla="*/ 368046 w 3885129"/>
              <a:gd name="connsiteY9" fmla="*/ 19186 h 5576735"/>
              <a:gd name="connsiteX0" fmla="*/ 368046 w 3885129"/>
              <a:gd name="connsiteY0" fmla="*/ 19186 h 5576735"/>
              <a:gd name="connsiteX1" fmla="*/ 369684 w 3885129"/>
              <a:gd name="connsiteY1" fmla="*/ 2019388 h 5576735"/>
              <a:gd name="connsiteX2" fmla="*/ 2095845 w 3885129"/>
              <a:gd name="connsiteY2" fmla="*/ 2088096 h 5576735"/>
              <a:gd name="connsiteX3" fmla="*/ 331 w 3885129"/>
              <a:gd name="connsiteY3" fmla="*/ 3317227 h 5576735"/>
              <a:gd name="connsiteX4" fmla="*/ 281115 w 3885129"/>
              <a:gd name="connsiteY4" fmla="*/ 5532867 h 5576735"/>
              <a:gd name="connsiteX5" fmla="*/ 3877344 w 3885129"/>
              <a:gd name="connsiteY5" fmla="*/ 5576735 h 5576735"/>
              <a:gd name="connsiteX6" fmla="*/ 3885129 w 3885129"/>
              <a:gd name="connsiteY6" fmla="*/ 3233247 h 5576735"/>
              <a:gd name="connsiteX7" fmla="*/ 3882303 w 3885129"/>
              <a:gd name="connsiteY7" fmla="*/ 1296074 h 5576735"/>
              <a:gd name="connsiteX8" fmla="*/ 3874684 w 3885129"/>
              <a:gd name="connsiteY8" fmla="*/ 0 h 5576735"/>
              <a:gd name="connsiteX9" fmla="*/ 368046 w 3885129"/>
              <a:gd name="connsiteY9" fmla="*/ 19186 h 5576735"/>
              <a:gd name="connsiteX0" fmla="*/ 368048 w 3885131"/>
              <a:gd name="connsiteY0" fmla="*/ 19186 h 5576735"/>
              <a:gd name="connsiteX1" fmla="*/ 369686 w 3885131"/>
              <a:gd name="connsiteY1" fmla="*/ 2019388 h 5576735"/>
              <a:gd name="connsiteX2" fmla="*/ 2080771 w 3885131"/>
              <a:gd name="connsiteY2" fmla="*/ 2042290 h 5576735"/>
              <a:gd name="connsiteX3" fmla="*/ 333 w 3885131"/>
              <a:gd name="connsiteY3" fmla="*/ 3317227 h 5576735"/>
              <a:gd name="connsiteX4" fmla="*/ 281117 w 3885131"/>
              <a:gd name="connsiteY4" fmla="*/ 5532867 h 5576735"/>
              <a:gd name="connsiteX5" fmla="*/ 3877346 w 3885131"/>
              <a:gd name="connsiteY5" fmla="*/ 5576735 h 5576735"/>
              <a:gd name="connsiteX6" fmla="*/ 3885131 w 3885131"/>
              <a:gd name="connsiteY6" fmla="*/ 3233247 h 5576735"/>
              <a:gd name="connsiteX7" fmla="*/ 3882305 w 3885131"/>
              <a:gd name="connsiteY7" fmla="*/ 1296074 h 5576735"/>
              <a:gd name="connsiteX8" fmla="*/ 3874686 w 3885131"/>
              <a:gd name="connsiteY8" fmla="*/ 0 h 5576735"/>
              <a:gd name="connsiteX9" fmla="*/ 368048 w 3885131"/>
              <a:gd name="connsiteY9" fmla="*/ 19186 h 5576735"/>
              <a:gd name="connsiteX0" fmla="*/ 368048 w 3885131"/>
              <a:gd name="connsiteY0" fmla="*/ 19186 h 5576735"/>
              <a:gd name="connsiteX1" fmla="*/ 369686 w 3885131"/>
              <a:gd name="connsiteY1" fmla="*/ 2019388 h 5576735"/>
              <a:gd name="connsiteX2" fmla="*/ 2080771 w 3885131"/>
              <a:gd name="connsiteY2" fmla="*/ 2042290 h 5576735"/>
              <a:gd name="connsiteX3" fmla="*/ 333 w 3885131"/>
              <a:gd name="connsiteY3" fmla="*/ 3317227 h 5576735"/>
              <a:gd name="connsiteX4" fmla="*/ 281117 w 3885131"/>
              <a:gd name="connsiteY4" fmla="*/ 5532867 h 5576735"/>
              <a:gd name="connsiteX5" fmla="*/ 3877346 w 3885131"/>
              <a:gd name="connsiteY5" fmla="*/ 5576735 h 5576735"/>
              <a:gd name="connsiteX6" fmla="*/ 3885131 w 3885131"/>
              <a:gd name="connsiteY6" fmla="*/ 3233247 h 5576735"/>
              <a:gd name="connsiteX7" fmla="*/ 3882305 w 3885131"/>
              <a:gd name="connsiteY7" fmla="*/ 1296074 h 5576735"/>
              <a:gd name="connsiteX8" fmla="*/ 3874686 w 3885131"/>
              <a:gd name="connsiteY8" fmla="*/ 0 h 5576735"/>
              <a:gd name="connsiteX9" fmla="*/ 368048 w 3885131"/>
              <a:gd name="connsiteY9" fmla="*/ 19186 h 5576735"/>
              <a:gd name="connsiteX0" fmla="*/ 367715 w 3884798"/>
              <a:gd name="connsiteY0" fmla="*/ 19186 h 5576735"/>
              <a:gd name="connsiteX1" fmla="*/ 369353 w 3884798"/>
              <a:gd name="connsiteY1" fmla="*/ 2019388 h 5576735"/>
              <a:gd name="connsiteX2" fmla="*/ 2080438 w 3884798"/>
              <a:gd name="connsiteY2" fmla="*/ 2042290 h 5576735"/>
              <a:gd name="connsiteX3" fmla="*/ 2110587 w 3884798"/>
              <a:gd name="connsiteY3" fmla="*/ 2790456 h 5576735"/>
              <a:gd name="connsiteX4" fmla="*/ 0 w 3884798"/>
              <a:gd name="connsiteY4" fmla="*/ 3317227 h 5576735"/>
              <a:gd name="connsiteX5" fmla="*/ 280784 w 3884798"/>
              <a:gd name="connsiteY5" fmla="*/ 5532867 h 5576735"/>
              <a:gd name="connsiteX6" fmla="*/ 3877013 w 3884798"/>
              <a:gd name="connsiteY6" fmla="*/ 5576735 h 5576735"/>
              <a:gd name="connsiteX7" fmla="*/ 3884798 w 3884798"/>
              <a:gd name="connsiteY7" fmla="*/ 3233247 h 5576735"/>
              <a:gd name="connsiteX8" fmla="*/ 3881972 w 3884798"/>
              <a:gd name="connsiteY8" fmla="*/ 1296074 h 5576735"/>
              <a:gd name="connsiteX9" fmla="*/ 3874353 w 3884798"/>
              <a:gd name="connsiteY9" fmla="*/ 0 h 5576735"/>
              <a:gd name="connsiteX10" fmla="*/ 367715 w 3884798"/>
              <a:gd name="connsiteY10" fmla="*/ 19186 h 5576735"/>
              <a:gd name="connsiteX0" fmla="*/ 86931 w 3604014"/>
              <a:gd name="connsiteY0" fmla="*/ 19186 h 5576735"/>
              <a:gd name="connsiteX1" fmla="*/ 88569 w 3604014"/>
              <a:gd name="connsiteY1" fmla="*/ 2019388 h 5576735"/>
              <a:gd name="connsiteX2" fmla="*/ 1799654 w 3604014"/>
              <a:gd name="connsiteY2" fmla="*/ 2042290 h 5576735"/>
              <a:gd name="connsiteX3" fmla="*/ 1829803 w 3604014"/>
              <a:gd name="connsiteY3" fmla="*/ 2790456 h 5576735"/>
              <a:gd name="connsiteX4" fmla="*/ 35804 w 3604014"/>
              <a:gd name="connsiteY4" fmla="*/ 2973681 h 5576735"/>
              <a:gd name="connsiteX5" fmla="*/ 0 w 3604014"/>
              <a:gd name="connsiteY5" fmla="*/ 5532867 h 5576735"/>
              <a:gd name="connsiteX6" fmla="*/ 3596229 w 3604014"/>
              <a:gd name="connsiteY6" fmla="*/ 5576735 h 5576735"/>
              <a:gd name="connsiteX7" fmla="*/ 3604014 w 3604014"/>
              <a:gd name="connsiteY7" fmla="*/ 3233247 h 5576735"/>
              <a:gd name="connsiteX8" fmla="*/ 3601188 w 3604014"/>
              <a:gd name="connsiteY8" fmla="*/ 1296074 h 5576735"/>
              <a:gd name="connsiteX9" fmla="*/ 3593569 w 3604014"/>
              <a:gd name="connsiteY9" fmla="*/ 0 h 5576735"/>
              <a:gd name="connsiteX10" fmla="*/ 86931 w 3604014"/>
              <a:gd name="connsiteY10" fmla="*/ 19186 h 5576735"/>
              <a:gd name="connsiteX0" fmla="*/ 86931 w 3604014"/>
              <a:gd name="connsiteY0" fmla="*/ 19186 h 5576735"/>
              <a:gd name="connsiteX1" fmla="*/ 88569 w 3604014"/>
              <a:gd name="connsiteY1" fmla="*/ 2019388 h 5576735"/>
              <a:gd name="connsiteX2" fmla="*/ 1799654 w 3604014"/>
              <a:gd name="connsiteY2" fmla="*/ 2042290 h 5576735"/>
              <a:gd name="connsiteX3" fmla="*/ 1829803 w 3604014"/>
              <a:gd name="connsiteY3" fmla="*/ 2790456 h 5576735"/>
              <a:gd name="connsiteX4" fmla="*/ 35804 w 3604014"/>
              <a:gd name="connsiteY4" fmla="*/ 2973681 h 5576735"/>
              <a:gd name="connsiteX5" fmla="*/ 0 w 3604014"/>
              <a:gd name="connsiteY5" fmla="*/ 5532867 h 5576735"/>
              <a:gd name="connsiteX6" fmla="*/ 3596229 w 3604014"/>
              <a:gd name="connsiteY6" fmla="*/ 5576735 h 5576735"/>
              <a:gd name="connsiteX7" fmla="*/ 3604014 w 3604014"/>
              <a:gd name="connsiteY7" fmla="*/ 3233247 h 5576735"/>
              <a:gd name="connsiteX8" fmla="*/ 3601188 w 3604014"/>
              <a:gd name="connsiteY8" fmla="*/ 1296074 h 5576735"/>
              <a:gd name="connsiteX9" fmla="*/ 3593569 w 3604014"/>
              <a:gd name="connsiteY9" fmla="*/ 0 h 5576735"/>
              <a:gd name="connsiteX10" fmla="*/ 86931 w 3604014"/>
              <a:gd name="connsiteY10" fmla="*/ 19186 h 5576735"/>
              <a:gd name="connsiteX0" fmla="*/ 86931 w 3604014"/>
              <a:gd name="connsiteY0" fmla="*/ 19186 h 5576735"/>
              <a:gd name="connsiteX1" fmla="*/ 88569 w 3604014"/>
              <a:gd name="connsiteY1" fmla="*/ 2019388 h 5576735"/>
              <a:gd name="connsiteX2" fmla="*/ 1799654 w 3604014"/>
              <a:gd name="connsiteY2" fmla="*/ 2042290 h 5576735"/>
              <a:gd name="connsiteX3" fmla="*/ 1807189 w 3604014"/>
              <a:gd name="connsiteY3" fmla="*/ 2882069 h 5576735"/>
              <a:gd name="connsiteX4" fmla="*/ 35804 w 3604014"/>
              <a:gd name="connsiteY4" fmla="*/ 2973681 h 5576735"/>
              <a:gd name="connsiteX5" fmla="*/ 0 w 3604014"/>
              <a:gd name="connsiteY5" fmla="*/ 5532867 h 5576735"/>
              <a:gd name="connsiteX6" fmla="*/ 3596229 w 3604014"/>
              <a:gd name="connsiteY6" fmla="*/ 5576735 h 5576735"/>
              <a:gd name="connsiteX7" fmla="*/ 3604014 w 3604014"/>
              <a:gd name="connsiteY7" fmla="*/ 3233247 h 5576735"/>
              <a:gd name="connsiteX8" fmla="*/ 3601188 w 3604014"/>
              <a:gd name="connsiteY8" fmla="*/ 1296074 h 5576735"/>
              <a:gd name="connsiteX9" fmla="*/ 3593569 w 3604014"/>
              <a:gd name="connsiteY9" fmla="*/ 0 h 5576735"/>
              <a:gd name="connsiteX10" fmla="*/ 86931 w 3604014"/>
              <a:gd name="connsiteY10" fmla="*/ 19186 h 5576735"/>
              <a:gd name="connsiteX0" fmla="*/ 86931 w 3604014"/>
              <a:gd name="connsiteY0" fmla="*/ 19186 h 5576735"/>
              <a:gd name="connsiteX1" fmla="*/ 88569 w 3604014"/>
              <a:gd name="connsiteY1" fmla="*/ 2019388 h 5576735"/>
              <a:gd name="connsiteX2" fmla="*/ 1799654 w 3604014"/>
              <a:gd name="connsiteY2" fmla="*/ 2042290 h 5576735"/>
              <a:gd name="connsiteX3" fmla="*/ 1807189 w 3604014"/>
              <a:gd name="connsiteY3" fmla="*/ 2882069 h 5576735"/>
              <a:gd name="connsiteX4" fmla="*/ 35804 w 3604014"/>
              <a:gd name="connsiteY4" fmla="*/ 2973681 h 5576735"/>
              <a:gd name="connsiteX5" fmla="*/ 0 w 3604014"/>
              <a:gd name="connsiteY5" fmla="*/ 5532867 h 5576735"/>
              <a:gd name="connsiteX6" fmla="*/ 3596229 w 3604014"/>
              <a:gd name="connsiteY6" fmla="*/ 5576735 h 5576735"/>
              <a:gd name="connsiteX7" fmla="*/ 3604014 w 3604014"/>
              <a:gd name="connsiteY7" fmla="*/ 3233247 h 5576735"/>
              <a:gd name="connsiteX8" fmla="*/ 3601188 w 3604014"/>
              <a:gd name="connsiteY8" fmla="*/ 1296074 h 5576735"/>
              <a:gd name="connsiteX9" fmla="*/ 3593569 w 3604014"/>
              <a:gd name="connsiteY9" fmla="*/ 0 h 5576735"/>
              <a:gd name="connsiteX10" fmla="*/ 86931 w 3604014"/>
              <a:gd name="connsiteY10" fmla="*/ 19186 h 5576735"/>
              <a:gd name="connsiteX0" fmla="*/ 86931 w 3604014"/>
              <a:gd name="connsiteY0" fmla="*/ 19186 h 5576735"/>
              <a:gd name="connsiteX1" fmla="*/ 88569 w 3604014"/>
              <a:gd name="connsiteY1" fmla="*/ 2019388 h 5576735"/>
              <a:gd name="connsiteX2" fmla="*/ 1799654 w 3604014"/>
              <a:gd name="connsiteY2" fmla="*/ 2042290 h 5576735"/>
              <a:gd name="connsiteX3" fmla="*/ 1792114 w 3604014"/>
              <a:gd name="connsiteY3" fmla="*/ 2966046 h 5576735"/>
              <a:gd name="connsiteX4" fmla="*/ 35804 w 3604014"/>
              <a:gd name="connsiteY4" fmla="*/ 2973681 h 5576735"/>
              <a:gd name="connsiteX5" fmla="*/ 0 w 3604014"/>
              <a:gd name="connsiteY5" fmla="*/ 5532867 h 5576735"/>
              <a:gd name="connsiteX6" fmla="*/ 3596229 w 3604014"/>
              <a:gd name="connsiteY6" fmla="*/ 5576735 h 5576735"/>
              <a:gd name="connsiteX7" fmla="*/ 3604014 w 3604014"/>
              <a:gd name="connsiteY7" fmla="*/ 3233247 h 5576735"/>
              <a:gd name="connsiteX8" fmla="*/ 3601188 w 3604014"/>
              <a:gd name="connsiteY8" fmla="*/ 1296074 h 5576735"/>
              <a:gd name="connsiteX9" fmla="*/ 3593569 w 3604014"/>
              <a:gd name="connsiteY9" fmla="*/ 0 h 5576735"/>
              <a:gd name="connsiteX10" fmla="*/ 86931 w 3604014"/>
              <a:gd name="connsiteY10" fmla="*/ 19186 h 5576735"/>
              <a:gd name="connsiteX0" fmla="*/ 86931 w 3604014"/>
              <a:gd name="connsiteY0" fmla="*/ 19186 h 5576735"/>
              <a:gd name="connsiteX1" fmla="*/ 88569 w 3604014"/>
              <a:gd name="connsiteY1" fmla="*/ 2019388 h 5576735"/>
              <a:gd name="connsiteX2" fmla="*/ 1799654 w 3604014"/>
              <a:gd name="connsiteY2" fmla="*/ 2042290 h 5576735"/>
              <a:gd name="connsiteX3" fmla="*/ 1792114 w 3604014"/>
              <a:gd name="connsiteY3" fmla="*/ 2966046 h 5576735"/>
              <a:gd name="connsiteX4" fmla="*/ 35804 w 3604014"/>
              <a:gd name="connsiteY4" fmla="*/ 2973681 h 5576735"/>
              <a:gd name="connsiteX5" fmla="*/ 0 w 3604014"/>
              <a:gd name="connsiteY5" fmla="*/ 5532867 h 5576735"/>
              <a:gd name="connsiteX6" fmla="*/ 3596229 w 3604014"/>
              <a:gd name="connsiteY6" fmla="*/ 5576735 h 5576735"/>
              <a:gd name="connsiteX7" fmla="*/ 3604014 w 3604014"/>
              <a:gd name="connsiteY7" fmla="*/ 3233247 h 5576735"/>
              <a:gd name="connsiteX8" fmla="*/ 3601188 w 3604014"/>
              <a:gd name="connsiteY8" fmla="*/ 1296074 h 5576735"/>
              <a:gd name="connsiteX9" fmla="*/ 3593569 w 3604014"/>
              <a:gd name="connsiteY9" fmla="*/ 0 h 5576735"/>
              <a:gd name="connsiteX10" fmla="*/ 86931 w 3604014"/>
              <a:gd name="connsiteY10" fmla="*/ 19186 h 5576735"/>
              <a:gd name="connsiteX0" fmla="*/ 86931 w 3604014"/>
              <a:gd name="connsiteY0" fmla="*/ 19186 h 5576735"/>
              <a:gd name="connsiteX1" fmla="*/ 88569 w 3604014"/>
              <a:gd name="connsiteY1" fmla="*/ 2019388 h 5576735"/>
              <a:gd name="connsiteX2" fmla="*/ 1799654 w 3604014"/>
              <a:gd name="connsiteY2" fmla="*/ 2042290 h 5576735"/>
              <a:gd name="connsiteX3" fmla="*/ 1792114 w 3604014"/>
              <a:gd name="connsiteY3" fmla="*/ 2966046 h 5576735"/>
              <a:gd name="connsiteX4" fmla="*/ 35804 w 3604014"/>
              <a:gd name="connsiteY4" fmla="*/ 2973681 h 5576735"/>
              <a:gd name="connsiteX5" fmla="*/ 0 w 3604014"/>
              <a:gd name="connsiteY5" fmla="*/ 5532867 h 5576735"/>
              <a:gd name="connsiteX6" fmla="*/ 3596229 w 3604014"/>
              <a:gd name="connsiteY6" fmla="*/ 5576735 h 5576735"/>
              <a:gd name="connsiteX7" fmla="*/ 3604014 w 3604014"/>
              <a:gd name="connsiteY7" fmla="*/ 3233247 h 5576735"/>
              <a:gd name="connsiteX8" fmla="*/ 3601188 w 3604014"/>
              <a:gd name="connsiteY8" fmla="*/ 1296074 h 5576735"/>
              <a:gd name="connsiteX9" fmla="*/ 3593569 w 3604014"/>
              <a:gd name="connsiteY9" fmla="*/ 0 h 5576735"/>
              <a:gd name="connsiteX10" fmla="*/ 86931 w 3604014"/>
              <a:gd name="connsiteY10" fmla="*/ 19186 h 5576735"/>
              <a:gd name="connsiteX0" fmla="*/ 86931 w 3604014"/>
              <a:gd name="connsiteY0" fmla="*/ 19186 h 5576735"/>
              <a:gd name="connsiteX1" fmla="*/ 88569 w 3604014"/>
              <a:gd name="connsiteY1" fmla="*/ 2019388 h 5576735"/>
              <a:gd name="connsiteX2" fmla="*/ 1799654 w 3604014"/>
              <a:gd name="connsiteY2" fmla="*/ 2042290 h 5576735"/>
              <a:gd name="connsiteX3" fmla="*/ 1844879 w 3604014"/>
              <a:gd name="connsiteY3" fmla="*/ 2973681 h 5576735"/>
              <a:gd name="connsiteX4" fmla="*/ 35804 w 3604014"/>
              <a:gd name="connsiteY4" fmla="*/ 2973681 h 5576735"/>
              <a:gd name="connsiteX5" fmla="*/ 0 w 3604014"/>
              <a:gd name="connsiteY5" fmla="*/ 5532867 h 5576735"/>
              <a:gd name="connsiteX6" fmla="*/ 3596229 w 3604014"/>
              <a:gd name="connsiteY6" fmla="*/ 5576735 h 5576735"/>
              <a:gd name="connsiteX7" fmla="*/ 3604014 w 3604014"/>
              <a:gd name="connsiteY7" fmla="*/ 3233247 h 5576735"/>
              <a:gd name="connsiteX8" fmla="*/ 3601188 w 3604014"/>
              <a:gd name="connsiteY8" fmla="*/ 1296074 h 5576735"/>
              <a:gd name="connsiteX9" fmla="*/ 3593569 w 3604014"/>
              <a:gd name="connsiteY9" fmla="*/ 0 h 5576735"/>
              <a:gd name="connsiteX10" fmla="*/ 86931 w 3604014"/>
              <a:gd name="connsiteY10" fmla="*/ 19186 h 5576735"/>
              <a:gd name="connsiteX0" fmla="*/ 86931 w 3604014"/>
              <a:gd name="connsiteY0" fmla="*/ 19186 h 5576735"/>
              <a:gd name="connsiteX1" fmla="*/ 88569 w 3604014"/>
              <a:gd name="connsiteY1" fmla="*/ 2019388 h 5576735"/>
              <a:gd name="connsiteX2" fmla="*/ 1799654 w 3604014"/>
              <a:gd name="connsiteY2" fmla="*/ 2042290 h 5576735"/>
              <a:gd name="connsiteX3" fmla="*/ 1844879 w 3604014"/>
              <a:gd name="connsiteY3" fmla="*/ 2973681 h 5576735"/>
              <a:gd name="connsiteX4" fmla="*/ 35804 w 3604014"/>
              <a:gd name="connsiteY4" fmla="*/ 2973681 h 5576735"/>
              <a:gd name="connsiteX5" fmla="*/ 0 w 3604014"/>
              <a:gd name="connsiteY5" fmla="*/ 5532867 h 5576735"/>
              <a:gd name="connsiteX6" fmla="*/ 3596229 w 3604014"/>
              <a:gd name="connsiteY6" fmla="*/ 5576735 h 5576735"/>
              <a:gd name="connsiteX7" fmla="*/ 3604014 w 3604014"/>
              <a:gd name="connsiteY7" fmla="*/ 3233247 h 5576735"/>
              <a:gd name="connsiteX8" fmla="*/ 3601188 w 3604014"/>
              <a:gd name="connsiteY8" fmla="*/ 1296074 h 5576735"/>
              <a:gd name="connsiteX9" fmla="*/ 3593569 w 3604014"/>
              <a:gd name="connsiteY9" fmla="*/ 0 h 5576735"/>
              <a:gd name="connsiteX10" fmla="*/ 86931 w 3604014"/>
              <a:gd name="connsiteY10" fmla="*/ 19186 h 5576735"/>
              <a:gd name="connsiteX0" fmla="*/ 86931 w 3604014"/>
              <a:gd name="connsiteY0" fmla="*/ 19186 h 5576735"/>
              <a:gd name="connsiteX1" fmla="*/ 88569 w 3604014"/>
              <a:gd name="connsiteY1" fmla="*/ 2019388 h 5576735"/>
              <a:gd name="connsiteX2" fmla="*/ 1852418 w 3604014"/>
              <a:gd name="connsiteY2" fmla="*/ 2042290 h 5576735"/>
              <a:gd name="connsiteX3" fmla="*/ 1844879 w 3604014"/>
              <a:gd name="connsiteY3" fmla="*/ 2973681 h 5576735"/>
              <a:gd name="connsiteX4" fmla="*/ 35804 w 3604014"/>
              <a:gd name="connsiteY4" fmla="*/ 2973681 h 5576735"/>
              <a:gd name="connsiteX5" fmla="*/ 0 w 3604014"/>
              <a:gd name="connsiteY5" fmla="*/ 5532867 h 5576735"/>
              <a:gd name="connsiteX6" fmla="*/ 3596229 w 3604014"/>
              <a:gd name="connsiteY6" fmla="*/ 5576735 h 5576735"/>
              <a:gd name="connsiteX7" fmla="*/ 3604014 w 3604014"/>
              <a:gd name="connsiteY7" fmla="*/ 3233247 h 5576735"/>
              <a:gd name="connsiteX8" fmla="*/ 3601188 w 3604014"/>
              <a:gd name="connsiteY8" fmla="*/ 1296074 h 5576735"/>
              <a:gd name="connsiteX9" fmla="*/ 3593569 w 3604014"/>
              <a:gd name="connsiteY9" fmla="*/ 0 h 5576735"/>
              <a:gd name="connsiteX10" fmla="*/ 86931 w 3604014"/>
              <a:gd name="connsiteY10" fmla="*/ 19186 h 5576735"/>
              <a:gd name="connsiteX0" fmla="*/ 86931 w 3604014"/>
              <a:gd name="connsiteY0" fmla="*/ 19186 h 5576735"/>
              <a:gd name="connsiteX1" fmla="*/ 88569 w 3604014"/>
              <a:gd name="connsiteY1" fmla="*/ 2019388 h 5576735"/>
              <a:gd name="connsiteX2" fmla="*/ 1852418 w 3604014"/>
              <a:gd name="connsiteY2" fmla="*/ 2042290 h 5576735"/>
              <a:gd name="connsiteX3" fmla="*/ 1844879 w 3604014"/>
              <a:gd name="connsiteY3" fmla="*/ 2973681 h 5576735"/>
              <a:gd name="connsiteX4" fmla="*/ 35804 w 3604014"/>
              <a:gd name="connsiteY4" fmla="*/ 2973681 h 5576735"/>
              <a:gd name="connsiteX5" fmla="*/ 0 w 3604014"/>
              <a:gd name="connsiteY5" fmla="*/ 5532867 h 5576735"/>
              <a:gd name="connsiteX6" fmla="*/ 3596229 w 3604014"/>
              <a:gd name="connsiteY6" fmla="*/ 5576735 h 5576735"/>
              <a:gd name="connsiteX7" fmla="*/ 3604014 w 3604014"/>
              <a:gd name="connsiteY7" fmla="*/ 3233247 h 5576735"/>
              <a:gd name="connsiteX8" fmla="*/ 3601188 w 3604014"/>
              <a:gd name="connsiteY8" fmla="*/ 1296074 h 5576735"/>
              <a:gd name="connsiteX9" fmla="*/ 3593569 w 3604014"/>
              <a:gd name="connsiteY9" fmla="*/ 0 h 5576735"/>
              <a:gd name="connsiteX10" fmla="*/ 86931 w 3604014"/>
              <a:gd name="connsiteY10" fmla="*/ 19186 h 5576735"/>
              <a:gd name="connsiteX0" fmla="*/ 86931 w 3604014"/>
              <a:gd name="connsiteY0" fmla="*/ 19186 h 5576735"/>
              <a:gd name="connsiteX1" fmla="*/ 88569 w 3604014"/>
              <a:gd name="connsiteY1" fmla="*/ 2019388 h 5576735"/>
              <a:gd name="connsiteX2" fmla="*/ 1852418 w 3604014"/>
              <a:gd name="connsiteY2" fmla="*/ 2042290 h 5576735"/>
              <a:gd name="connsiteX3" fmla="*/ 1844879 w 3604014"/>
              <a:gd name="connsiteY3" fmla="*/ 2973681 h 5576735"/>
              <a:gd name="connsiteX4" fmla="*/ 35804 w 3604014"/>
              <a:gd name="connsiteY4" fmla="*/ 2973681 h 5576735"/>
              <a:gd name="connsiteX5" fmla="*/ 0 w 3604014"/>
              <a:gd name="connsiteY5" fmla="*/ 5532867 h 5576735"/>
              <a:gd name="connsiteX6" fmla="*/ 3596229 w 3604014"/>
              <a:gd name="connsiteY6" fmla="*/ 5576735 h 5576735"/>
              <a:gd name="connsiteX7" fmla="*/ 3604014 w 3604014"/>
              <a:gd name="connsiteY7" fmla="*/ 3233247 h 5576735"/>
              <a:gd name="connsiteX8" fmla="*/ 3601188 w 3604014"/>
              <a:gd name="connsiteY8" fmla="*/ 1296074 h 5576735"/>
              <a:gd name="connsiteX9" fmla="*/ 3593569 w 3604014"/>
              <a:gd name="connsiteY9" fmla="*/ 0 h 5576735"/>
              <a:gd name="connsiteX10" fmla="*/ 86931 w 3604014"/>
              <a:gd name="connsiteY10" fmla="*/ 19186 h 5576735"/>
              <a:gd name="connsiteX0" fmla="*/ 86931 w 3604014"/>
              <a:gd name="connsiteY0" fmla="*/ 19186 h 5576735"/>
              <a:gd name="connsiteX1" fmla="*/ 88569 w 3604014"/>
              <a:gd name="connsiteY1" fmla="*/ 2019388 h 5576735"/>
              <a:gd name="connsiteX2" fmla="*/ 1852418 w 3604014"/>
              <a:gd name="connsiteY2" fmla="*/ 2042290 h 5576735"/>
              <a:gd name="connsiteX3" fmla="*/ 1844879 w 3604014"/>
              <a:gd name="connsiteY3" fmla="*/ 2973681 h 5576735"/>
              <a:gd name="connsiteX4" fmla="*/ 20728 w 3604014"/>
              <a:gd name="connsiteY4" fmla="*/ 2851531 h 5576735"/>
              <a:gd name="connsiteX5" fmla="*/ 0 w 3604014"/>
              <a:gd name="connsiteY5" fmla="*/ 5532867 h 5576735"/>
              <a:gd name="connsiteX6" fmla="*/ 3596229 w 3604014"/>
              <a:gd name="connsiteY6" fmla="*/ 5576735 h 5576735"/>
              <a:gd name="connsiteX7" fmla="*/ 3604014 w 3604014"/>
              <a:gd name="connsiteY7" fmla="*/ 3233247 h 5576735"/>
              <a:gd name="connsiteX8" fmla="*/ 3601188 w 3604014"/>
              <a:gd name="connsiteY8" fmla="*/ 1296074 h 5576735"/>
              <a:gd name="connsiteX9" fmla="*/ 3593569 w 3604014"/>
              <a:gd name="connsiteY9" fmla="*/ 0 h 5576735"/>
              <a:gd name="connsiteX10" fmla="*/ 86931 w 3604014"/>
              <a:gd name="connsiteY10" fmla="*/ 19186 h 5576735"/>
              <a:gd name="connsiteX0" fmla="*/ 86931 w 3604014"/>
              <a:gd name="connsiteY0" fmla="*/ 19186 h 5576735"/>
              <a:gd name="connsiteX1" fmla="*/ 88569 w 3604014"/>
              <a:gd name="connsiteY1" fmla="*/ 2019388 h 5576735"/>
              <a:gd name="connsiteX2" fmla="*/ 1852418 w 3604014"/>
              <a:gd name="connsiteY2" fmla="*/ 2042290 h 5576735"/>
              <a:gd name="connsiteX3" fmla="*/ 1844880 w 3604014"/>
              <a:gd name="connsiteY3" fmla="*/ 2859166 h 5576735"/>
              <a:gd name="connsiteX4" fmla="*/ 20728 w 3604014"/>
              <a:gd name="connsiteY4" fmla="*/ 2851531 h 5576735"/>
              <a:gd name="connsiteX5" fmla="*/ 0 w 3604014"/>
              <a:gd name="connsiteY5" fmla="*/ 5532867 h 5576735"/>
              <a:gd name="connsiteX6" fmla="*/ 3596229 w 3604014"/>
              <a:gd name="connsiteY6" fmla="*/ 5576735 h 5576735"/>
              <a:gd name="connsiteX7" fmla="*/ 3604014 w 3604014"/>
              <a:gd name="connsiteY7" fmla="*/ 3233247 h 5576735"/>
              <a:gd name="connsiteX8" fmla="*/ 3601188 w 3604014"/>
              <a:gd name="connsiteY8" fmla="*/ 1296074 h 5576735"/>
              <a:gd name="connsiteX9" fmla="*/ 3593569 w 3604014"/>
              <a:gd name="connsiteY9" fmla="*/ 0 h 5576735"/>
              <a:gd name="connsiteX10" fmla="*/ 86931 w 3604014"/>
              <a:gd name="connsiteY10" fmla="*/ 19186 h 5576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04014" h="5576735">
                <a:moveTo>
                  <a:pt x="86931" y="19186"/>
                </a:moveTo>
                <a:cubicBezTo>
                  <a:pt x="110814" y="513526"/>
                  <a:pt x="102115" y="1546058"/>
                  <a:pt x="88569" y="2019388"/>
                </a:cubicBezTo>
                <a:cubicBezTo>
                  <a:pt x="602670" y="2057561"/>
                  <a:pt x="1579801" y="2021932"/>
                  <a:pt x="1852418" y="2042290"/>
                </a:cubicBezTo>
                <a:cubicBezTo>
                  <a:pt x="1859956" y="2243327"/>
                  <a:pt x="1859956" y="2463453"/>
                  <a:pt x="1844880" y="2859166"/>
                </a:cubicBezTo>
                <a:lnTo>
                  <a:pt x="20728" y="2851531"/>
                </a:lnTo>
                <a:lnTo>
                  <a:pt x="0" y="5532867"/>
                </a:lnTo>
                <a:lnTo>
                  <a:pt x="3596229" y="5576735"/>
                </a:lnTo>
                <a:lnTo>
                  <a:pt x="3604014" y="3233247"/>
                </a:lnTo>
                <a:lnTo>
                  <a:pt x="3601188" y="1296074"/>
                </a:lnTo>
                <a:cubicBezTo>
                  <a:pt x="3598648" y="864049"/>
                  <a:pt x="3596109" y="432025"/>
                  <a:pt x="3593569" y="0"/>
                </a:cubicBezTo>
                <a:lnTo>
                  <a:pt x="86931" y="19186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1200" dirty="0" err="1" smtClean="0">
              <a:solidFill>
                <a:schemeClr val="tx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938836" y="1851660"/>
            <a:ext cx="310694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Configuración de:</a:t>
            </a:r>
          </a:p>
          <a:p>
            <a:pPr marL="342900" indent="-342900">
              <a:buFont typeface="+mj-lt"/>
              <a:buAutoNum type="arabicPeriod"/>
            </a:pPr>
            <a:r>
              <a:rPr lang="es-MX" dirty="0" smtClean="0"/>
              <a:t>Correo</a:t>
            </a:r>
          </a:p>
          <a:p>
            <a:pPr marL="342900" indent="-342900">
              <a:buFont typeface="+mj-lt"/>
              <a:buAutoNum type="arabicPeriod"/>
            </a:pPr>
            <a:r>
              <a:rPr lang="es-MX" dirty="0" smtClean="0"/>
              <a:t>Taxonómica</a:t>
            </a:r>
          </a:p>
          <a:p>
            <a:pPr marL="342900" indent="-342900">
              <a:buFont typeface="+mj-lt"/>
              <a:buAutoNum type="arabicPeriod"/>
            </a:pPr>
            <a:r>
              <a:rPr lang="es-MX" dirty="0" smtClean="0"/>
              <a:t>De moderación de la comunidad</a:t>
            </a:r>
          </a:p>
          <a:p>
            <a:pPr marL="342900" indent="-342900">
              <a:buFont typeface="+mj-lt"/>
              <a:buAutoNum type="arabicPeriod"/>
            </a:pPr>
            <a:r>
              <a:rPr lang="es-MX" dirty="0" smtClean="0"/>
              <a:t>De proyectos</a:t>
            </a:r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1155682" y="2945011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Notificaciones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1592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967" y="-8384523"/>
            <a:ext cx="6879771" cy="1979215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171700" y="742950"/>
            <a:ext cx="4505325" cy="4857750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1200" dirty="0" err="1" smtClean="0">
              <a:solidFill>
                <a:schemeClr val="tx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643701" y="435173"/>
            <a:ext cx="1856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Licencias y derechos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362" y="3595687"/>
            <a:ext cx="28575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0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7" y="-13242273"/>
            <a:ext cx="6879771" cy="1979215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171700" y="742950"/>
            <a:ext cx="4505325" cy="4152900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1200" dirty="0" err="1" smtClean="0">
              <a:solidFill>
                <a:schemeClr val="tx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027818" y="74295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Afiliación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2788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Otros menús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477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graphicFrame>
        <p:nvGraphicFramePr>
          <p:cNvPr id="4" name="Diagrama 3"/>
          <p:cNvGraphicFramePr/>
          <p:nvPr>
            <p:extLst/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Conector recto de flecha 5"/>
          <p:cNvCxnSpPr/>
          <p:nvPr/>
        </p:nvCxnSpPr>
        <p:spPr>
          <a:xfrm flipV="1">
            <a:off x="3419475" y="3838575"/>
            <a:ext cx="19050" cy="8191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/>
          <p:nvPr/>
        </p:nvCxnSpPr>
        <p:spPr>
          <a:xfrm flipV="1">
            <a:off x="5324475" y="3838575"/>
            <a:ext cx="19050" cy="8191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2975903" y="4683717"/>
            <a:ext cx="979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 smtClean="0"/>
              <a:t>Usuario</a:t>
            </a:r>
          </a:p>
          <a:p>
            <a:pPr algn="ctr"/>
            <a:r>
              <a:rPr lang="es-MX" dirty="0" smtClean="0"/>
              <a:t>Fecha</a:t>
            </a:r>
          </a:p>
          <a:p>
            <a:pPr algn="ctr"/>
            <a:r>
              <a:rPr lang="es-MX" dirty="0" smtClean="0"/>
              <a:t>Lugar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778252" y="4672606"/>
            <a:ext cx="100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 smtClean="0"/>
              <a:t>Especie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598845" y="4035113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Cargar</a:t>
            </a:r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199367" y="406348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Identificar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9353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20" y="0"/>
            <a:ext cx="6571959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074460" y="668740"/>
            <a:ext cx="409433" cy="204717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12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23" y="0"/>
            <a:ext cx="8351953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284260" y="535390"/>
            <a:ext cx="409433" cy="204717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12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36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1302026"/>
            <a:ext cx="6496049" cy="2197415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634780" y="1659340"/>
            <a:ext cx="523960" cy="204717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12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88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38" y="1132653"/>
            <a:ext cx="6969123" cy="4506994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057650" y="1536700"/>
            <a:ext cx="342900" cy="228600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12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07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92" y="1181100"/>
            <a:ext cx="7413415" cy="35560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016500" y="1917700"/>
            <a:ext cx="469900" cy="260350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12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26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60" y="1143000"/>
            <a:ext cx="7282848" cy="103251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568700" y="1606550"/>
            <a:ext cx="361950" cy="158750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12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4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24" y="1295399"/>
            <a:ext cx="8728552" cy="2610225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308600" y="1866900"/>
            <a:ext cx="438150" cy="196850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12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60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Notificaciones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071" y="1100139"/>
            <a:ext cx="269557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97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555156" y="612851"/>
            <a:ext cx="7886700" cy="906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C20"/>
              </a:buClr>
              <a:buSzPts val="4000"/>
              <a:buFont typeface="Arimo"/>
              <a:buNone/>
            </a:pPr>
            <a:r>
              <a:rPr lang="en-US" sz="4000" i="0" u="none" strike="noStrike" cap="none">
                <a:solidFill>
                  <a:srgbClr val="494C20"/>
                </a:solidFill>
              </a:rPr>
              <a:t>¿Observación?</a:t>
            </a:r>
            <a:endParaRPr sz="4000" i="0" u="none" strike="noStrike" cap="none">
              <a:solidFill>
                <a:srgbClr val="494C20"/>
              </a:solidFill>
            </a:endParaRPr>
          </a:p>
        </p:txBody>
      </p:sp>
      <p:pic>
        <p:nvPicPr>
          <p:cNvPr id="124" name="Google Shape;12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3768" y="1417638"/>
            <a:ext cx="3980322" cy="407570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 txBox="1"/>
          <p:nvPr/>
        </p:nvSpPr>
        <p:spPr>
          <a:xfrm>
            <a:off x="5508104" y="1844824"/>
            <a:ext cx="29337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US" sz="1800" i="0" u="none" strike="noStrike" cap="none">
                <a:solidFill>
                  <a:schemeClr val="dk1"/>
                </a:solidFill>
              </a:rPr>
              <a:t>¿Qué viste? </a:t>
            </a:r>
            <a:r>
              <a:rPr lang="en-US" sz="1800">
                <a:solidFill>
                  <a:schemeClr val="dk1"/>
                </a:solidFill>
              </a:rPr>
              <a:t>Planta, ave, animal.</a:t>
            </a:r>
            <a:endParaRPr/>
          </a:p>
        </p:txBody>
      </p:sp>
      <p:sp>
        <p:nvSpPr>
          <p:cNvPr id="126" name="Google Shape;126;p18"/>
          <p:cNvSpPr txBox="1"/>
          <p:nvPr/>
        </p:nvSpPr>
        <p:spPr>
          <a:xfrm>
            <a:off x="6491173" y="3489675"/>
            <a:ext cx="134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US" sz="1800" i="0" u="none" strike="noStrike" cap="none">
                <a:solidFill>
                  <a:schemeClr val="dk1"/>
                </a:solidFill>
              </a:rPr>
              <a:t>¿Cuándo?</a:t>
            </a:r>
            <a:endParaRPr/>
          </a:p>
        </p:txBody>
      </p:sp>
      <p:sp>
        <p:nvSpPr>
          <p:cNvPr id="127" name="Google Shape;127;p18"/>
          <p:cNvSpPr txBox="1"/>
          <p:nvPr/>
        </p:nvSpPr>
        <p:spPr>
          <a:xfrm>
            <a:off x="4886475" y="4509125"/>
            <a:ext cx="41088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US" sz="1800" i="0" u="none" strike="noStrike" cap="none">
                <a:solidFill>
                  <a:schemeClr val="dk1"/>
                </a:solidFill>
              </a:rPr>
              <a:t>Evidencia: es la fotografía 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US" sz="1800" i="0" u="none" strike="noStrike" cap="none">
                <a:solidFill>
                  <a:schemeClr val="dk1"/>
                </a:solidFill>
              </a:rPr>
              <a:t>Sonido del organismo que </a:t>
            </a:r>
            <a:r>
              <a:rPr lang="en-US" sz="1800">
                <a:solidFill>
                  <a:schemeClr val="dk1"/>
                </a:solidFill>
              </a:rPr>
              <a:t>has</a:t>
            </a:r>
            <a:r>
              <a:rPr lang="en-US" sz="1800" i="0" u="none" strike="noStrike" cap="none">
                <a:solidFill>
                  <a:schemeClr val="dk1"/>
                </a:solidFill>
              </a:rPr>
              <a:t> visto</a:t>
            </a:r>
            <a:endParaRPr/>
          </a:p>
        </p:txBody>
      </p:sp>
      <p:sp>
        <p:nvSpPr>
          <p:cNvPr id="128" name="Google Shape;128;p18"/>
          <p:cNvSpPr txBox="1"/>
          <p:nvPr/>
        </p:nvSpPr>
        <p:spPr>
          <a:xfrm>
            <a:off x="776197" y="4139788"/>
            <a:ext cx="17377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US" sz="1800" i="0" u="none" strike="noStrike" cap="none">
                <a:solidFill>
                  <a:schemeClr val="dk1"/>
                </a:solidFill>
              </a:rPr>
              <a:t>¿Dónde lo viste?</a:t>
            </a:r>
            <a:endParaRPr/>
          </a:p>
        </p:txBody>
      </p:sp>
      <p:sp>
        <p:nvSpPr>
          <p:cNvPr id="129" name="Google Shape;129;p18"/>
          <p:cNvSpPr txBox="1"/>
          <p:nvPr/>
        </p:nvSpPr>
        <p:spPr>
          <a:xfrm>
            <a:off x="1055724" y="1912625"/>
            <a:ext cx="1890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US" sz="1800" i="0" u="none" strike="noStrike" cap="none">
                <a:solidFill>
                  <a:schemeClr val="dk1"/>
                </a:solidFill>
              </a:rPr>
              <a:t>Tu nombre de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US" sz="1800" i="0" u="none" strike="noStrike" cap="none">
                <a:solidFill>
                  <a:schemeClr val="dk1"/>
                </a:solidFill>
              </a:rPr>
              <a:t>usuario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926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613" y="1518562"/>
            <a:ext cx="2984409" cy="235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204" y="3999512"/>
            <a:ext cx="1805229" cy="2306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7043" y="1518562"/>
            <a:ext cx="2444899" cy="2353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77843" y="3999513"/>
            <a:ext cx="3066107" cy="2306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75270" y="5055691"/>
            <a:ext cx="818945" cy="971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94279" y="4469305"/>
            <a:ext cx="742727" cy="876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29270" y="3875008"/>
            <a:ext cx="754763" cy="118833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/>
          <p:cNvSpPr txBox="1"/>
          <p:nvPr/>
        </p:nvSpPr>
        <p:spPr>
          <a:xfrm>
            <a:off x="6300192" y="332656"/>
            <a:ext cx="12186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Simbología</a:t>
            </a:r>
            <a:endParaRPr sz="4000" i="0" u="none" strike="noStrike" cap="none">
              <a:solidFill>
                <a:srgbClr val="494C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8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Principales objetos de trabajo</a:t>
            </a:r>
            <a:endParaRPr lang="es-MX" dirty="0"/>
          </a:p>
        </p:txBody>
      </p:sp>
      <p:sp>
        <p:nvSpPr>
          <p:cNvPr id="3" name="3 Rectángulo"/>
          <p:cNvSpPr/>
          <p:nvPr/>
        </p:nvSpPr>
        <p:spPr>
          <a:xfrm>
            <a:off x="3640178" y="2825192"/>
            <a:ext cx="2592288" cy="360040"/>
          </a:xfrm>
          <a:prstGeom prst="rect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s-MX" kern="0" dirty="0" smtClean="0">
                <a:solidFill>
                  <a:prstClr val="white"/>
                </a:solidFill>
                <a:latin typeface="Calibri"/>
              </a:rPr>
              <a:t>Observaciones</a:t>
            </a:r>
            <a:endParaRPr lang="es-MX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4 Rectángulo"/>
          <p:cNvSpPr/>
          <p:nvPr/>
        </p:nvSpPr>
        <p:spPr>
          <a:xfrm>
            <a:off x="1191906" y="2826045"/>
            <a:ext cx="1368152" cy="360040"/>
          </a:xfrm>
          <a:prstGeom prst="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s-MX" kern="0" dirty="0" smtClean="0">
                <a:solidFill>
                  <a:prstClr val="white"/>
                </a:solidFill>
                <a:latin typeface="Calibri"/>
              </a:rPr>
              <a:t>Especies</a:t>
            </a:r>
            <a:endParaRPr lang="es-MX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5 Rectángulo"/>
          <p:cNvSpPr/>
          <p:nvPr/>
        </p:nvSpPr>
        <p:spPr>
          <a:xfrm>
            <a:off x="4180238" y="3905312"/>
            <a:ext cx="1512168" cy="36004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s-MX" kern="0" dirty="0" smtClean="0">
                <a:solidFill>
                  <a:prstClr val="white"/>
                </a:solidFill>
                <a:latin typeface="Calibri"/>
              </a:rPr>
              <a:t>Lugares</a:t>
            </a:r>
            <a:endParaRPr lang="es-MX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6 Rectángulo"/>
          <p:cNvSpPr/>
          <p:nvPr/>
        </p:nvSpPr>
        <p:spPr>
          <a:xfrm>
            <a:off x="4180238" y="5129448"/>
            <a:ext cx="1512168" cy="360040"/>
          </a:xfrm>
          <a:prstGeom prst="rect">
            <a:avLst/>
          </a:prstGeom>
          <a:solidFill>
            <a:srgbClr val="8064A2"/>
          </a:solidFill>
          <a:ln w="25400" cap="flat" cmpd="sng" algn="ctr">
            <a:solidFill>
              <a:srgbClr val="8064A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s-MX" kern="0" dirty="0" smtClean="0">
                <a:solidFill>
                  <a:prstClr val="white"/>
                </a:solidFill>
                <a:latin typeface="Calibri"/>
              </a:rPr>
              <a:t>Proyectos</a:t>
            </a:r>
            <a:endParaRPr lang="es-MX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7 Rectángulo"/>
          <p:cNvSpPr/>
          <p:nvPr/>
        </p:nvSpPr>
        <p:spPr>
          <a:xfrm>
            <a:off x="5476382" y="1781076"/>
            <a:ext cx="1512168" cy="36004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s-MX" kern="0" dirty="0" smtClean="0">
                <a:solidFill>
                  <a:prstClr val="white"/>
                </a:solidFill>
                <a:latin typeface="Calibri"/>
              </a:rPr>
              <a:t>Gente</a:t>
            </a:r>
            <a:endParaRPr lang="es-MX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2 Flecha arriba"/>
          <p:cNvSpPr/>
          <p:nvPr/>
        </p:nvSpPr>
        <p:spPr>
          <a:xfrm rot="10800000">
            <a:off x="5872426" y="2249128"/>
            <a:ext cx="216024" cy="504056"/>
          </a:xfrm>
          <a:prstGeom prst="up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8 Flecha arriba"/>
          <p:cNvSpPr/>
          <p:nvPr/>
        </p:nvSpPr>
        <p:spPr>
          <a:xfrm rot="5400000">
            <a:off x="3064114" y="2753184"/>
            <a:ext cx="216024" cy="504056"/>
          </a:xfrm>
          <a:prstGeom prst="upArrow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9 Flecha abajo"/>
          <p:cNvSpPr/>
          <p:nvPr/>
        </p:nvSpPr>
        <p:spPr>
          <a:xfrm>
            <a:off x="4792306" y="3329248"/>
            <a:ext cx="288032" cy="504056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10 Flecha abajo"/>
          <p:cNvSpPr/>
          <p:nvPr/>
        </p:nvSpPr>
        <p:spPr>
          <a:xfrm>
            <a:off x="4792306" y="4409368"/>
            <a:ext cx="288032" cy="504056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8718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8099"/>
            <a:ext cx="9144000" cy="497904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299460" y="2849880"/>
            <a:ext cx="2171700" cy="2133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 smtClean="0">
                <a:solidFill>
                  <a:schemeClr val="tx1"/>
                </a:solidFill>
              </a:rPr>
              <a:t>www.Naturalista.mx</a:t>
            </a:r>
            <a:endParaRPr lang="es-MX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39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Bienvenida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1690689"/>
            <a:ext cx="7648575" cy="1408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0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01302 -1.772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-8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15" y="1153886"/>
            <a:ext cx="7648575" cy="1408023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147560" y="1153886"/>
            <a:ext cx="1395230" cy="29391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MX" sz="1200" dirty="0" err="1" smtClean="0">
                <a:solidFill>
                  <a:schemeClr val="tx1"/>
                </a:solidFill>
              </a:rPr>
              <a:t>Registrate</a:t>
            </a:r>
            <a:endParaRPr lang="es-MX" sz="1200" dirty="0" smtClean="0">
              <a:solidFill>
                <a:schemeClr val="tx1"/>
              </a:solidFill>
            </a:endParaRPr>
          </a:p>
        </p:txBody>
      </p:sp>
      <p:sp>
        <p:nvSpPr>
          <p:cNvPr id="7" name="Cheurón 6"/>
          <p:cNvSpPr/>
          <p:nvPr/>
        </p:nvSpPr>
        <p:spPr>
          <a:xfrm>
            <a:off x="6515100" y="1034143"/>
            <a:ext cx="632460" cy="533400"/>
          </a:xfrm>
          <a:prstGeom prst="chevron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12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0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4044"/>
            <a:ext cx="9144000" cy="5147111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6144994" y="2125568"/>
            <a:ext cx="1723926" cy="1400175"/>
            <a:chOff x="9573994" y="2098674"/>
            <a:chExt cx="1723926" cy="1400175"/>
          </a:xfrm>
        </p:grpSpPr>
        <p:grpSp>
          <p:nvGrpSpPr>
            <p:cNvPr id="7" name="Grupo 6"/>
            <p:cNvGrpSpPr/>
            <p:nvPr/>
          </p:nvGrpSpPr>
          <p:grpSpPr>
            <a:xfrm>
              <a:off x="9667240" y="2098674"/>
              <a:ext cx="1630680" cy="647066"/>
              <a:chOff x="6228715" y="2117724"/>
              <a:chExt cx="1630680" cy="647066"/>
            </a:xfrm>
          </p:grpSpPr>
          <p:sp>
            <p:nvSpPr>
              <p:cNvPr id="4" name="Rectángulo 3"/>
              <p:cNvSpPr/>
              <p:nvPr/>
            </p:nvSpPr>
            <p:spPr>
              <a:xfrm>
                <a:off x="6228715" y="2117724"/>
                <a:ext cx="1630680" cy="167640"/>
              </a:xfrm>
              <a:prstGeom prst="rect">
                <a:avLst/>
              </a:prstGeom>
              <a:noFill/>
              <a:ln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s-MX" sz="1200" dirty="0" err="1" smtClean="0">
                    <a:ln>
                      <a:solidFill>
                        <a:schemeClr val="tx1"/>
                      </a:solidFill>
                    </a:ln>
                    <a:noFill/>
                  </a:rPr>
                  <a:t>Correo@mail</a:t>
                </a:r>
                <a:endParaRPr lang="es-MX" sz="1200" dirty="0" smtClean="0">
                  <a:ln>
                    <a:solidFill>
                      <a:schemeClr val="tx1"/>
                    </a:solidFill>
                  </a:ln>
                  <a:noFill/>
                </a:endParaRPr>
              </a:p>
            </p:txBody>
          </p:sp>
          <p:sp>
            <p:nvSpPr>
              <p:cNvPr id="5" name="Rectángulo 4"/>
              <p:cNvSpPr/>
              <p:nvPr/>
            </p:nvSpPr>
            <p:spPr>
              <a:xfrm>
                <a:off x="6228715" y="2357437"/>
                <a:ext cx="1630680" cy="167640"/>
              </a:xfrm>
              <a:prstGeom prst="rect">
                <a:avLst/>
              </a:prstGeom>
              <a:noFill/>
              <a:ln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s-MX" sz="1200" dirty="0" smtClean="0">
                    <a:ln>
                      <a:solidFill>
                        <a:schemeClr val="tx1"/>
                      </a:solidFill>
                    </a:ln>
                    <a:noFill/>
                  </a:rPr>
                  <a:t>Usuario</a:t>
                </a:r>
              </a:p>
            </p:txBody>
          </p:sp>
          <p:sp>
            <p:nvSpPr>
              <p:cNvPr id="6" name="Rectángulo 5"/>
              <p:cNvSpPr/>
              <p:nvPr/>
            </p:nvSpPr>
            <p:spPr>
              <a:xfrm>
                <a:off x="6228715" y="2597150"/>
                <a:ext cx="1630680" cy="167640"/>
              </a:xfrm>
              <a:prstGeom prst="rect">
                <a:avLst/>
              </a:prstGeom>
              <a:noFill/>
              <a:ln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s-MX" sz="1200" dirty="0" smtClean="0">
                    <a:ln>
                      <a:solidFill>
                        <a:schemeClr val="tx1"/>
                      </a:solidFill>
                    </a:ln>
                    <a:noFill/>
                  </a:rPr>
                  <a:t>Contraseña</a:t>
                </a:r>
              </a:p>
            </p:txBody>
          </p:sp>
        </p:grpSp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3"/>
            <a:srcRect l="4600" t="37704" r="3531" b="53555"/>
            <a:stretch/>
          </p:blipFill>
          <p:spPr>
            <a:xfrm>
              <a:off x="9573994" y="3130550"/>
              <a:ext cx="1410772" cy="36829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163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85185E-6 L -0.37604 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  <a:prstDash val="lgDash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878</TotalTime>
  <Words>112</Words>
  <Application>Microsoft Office PowerPoint</Application>
  <PresentationFormat>Presentación en pantalla (4:3)</PresentationFormat>
  <Paragraphs>56</Paragraphs>
  <Slides>27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Arimo</vt:lpstr>
      <vt:lpstr>Arial</vt:lpstr>
      <vt:lpstr>Calibri</vt:lpstr>
      <vt:lpstr>Office Theme</vt:lpstr>
      <vt:lpstr>Abrir una  cuenta</vt:lpstr>
      <vt:lpstr>Presentación de PowerPoint</vt:lpstr>
      <vt:lpstr>¿Observación?</vt:lpstr>
      <vt:lpstr>Simbología</vt:lpstr>
      <vt:lpstr>Principales objetos de trabajo</vt:lpstr>
      <vt:lpstr>Presentación de PowerPoint</vt:lpstr>
      <vt:lpstr>Bienvenida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Configuración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Otros menús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Notificaciones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Abrir una cuenta</dc:title>
  <dc:creator>Elizabeth Torres Bahena</dc:creator>
  <cp:lastModifiedBy>DGCC</cp:lastModifiedBy>
  <cp:revision>40</cp:revision>
  <dcterms:modified xsi:type="dcterms:W3CDTF">2019-10-02T04:49:43Z</dcterms:modified>
</cp:coreProperties>
</file>